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4"/>
  </p:notesMasterIdLst>
  <p:sldIdLst>
    <p:sldId id="257" r:id="rId3"/>
    <p:sldId id="393" r:id="rId4"/>
    <p:sldId id="272" r:id="rId5"/>
    <p:sldId id="428" r:id="rId6"/>
    <p:sldId id="394" r:id="rId7"/>
    <p:sldId id="423" r:id="rId8"/>
    <p:sldId id="424" r:id="rId9"/>
    <p:sldId id="429" r:id="rId10"/>
    <p:sldId id="425" r:id="rId11"/>
    <p:sldId id="426" r:id="rId12"/>
    <p:sldId id="395" r:id="rId13"/>
    <p:sldId id="269" r:id="rId14"/>
    <p:sldId id="430" r:id="rId15"/>
    <p:sldId id="431" r:id="rId16"/>
    <p:sldId id="432" r:id="rId17"/>
    <p:sldId id="433" r:id="rId18"/>
    <p:sldId id="397" r:id="rId19"/>
    <p:sldId id="427" r:id="rId20"/>
    <p:sldId id="434" r:id="rId21"/>
    <p:sldId id="436" r:id="rId22"/>
    <p:sldId id="437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F01A73-98C1-4DAF-9737-107B021EC967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952366-DCBB-4AFF-96B9-DAA66CC472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010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4C6C1A-02BF-4B1A-86F8-BA9FBA49F51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4E6CF1A-E888-4A07-B96A-456D0CF6948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4C6C1A-02BF-4B1A-86F8-BA9FBA49F515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4C6C1A-02BF-4B1A-86F8-BA9FBA49F515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4C6C1A-02BF-4B1A-86F8-BA9FBA49F515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4C6C1A-02BF-4B1A-86F8-BA9FBA49F515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C52809-3F1F-9602-09E5-DFEECED4B2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D246221-C847-1926-E056-88299C2CD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7F39F2-9B9A-542A-4F9B-99FC80C81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7104A-B96F-4E4D-B820-52E53AF90CE7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DCA9AF-354B-DDC7-31A6-26E501001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054AEA-D406-4BAB-E331-3172D0D3E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D88EB-4FAA-47DC-A8B8-5E1A5C476A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684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0A2C71-8D95-9818-C6D1-158E08A60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ADF074C-F943-20D7-0CEC-A06B1D9390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27553A-D044-4501-016E-3AEA009EE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7104A-B96F-4E4D-B820-52E53AF90CE7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69C35F-5308-6B83-6CDD-041370CE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77424B-06E7-52B4-ED95-7F6786127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D88EB-4FAA-47DC-A8B8-5E1A5C476A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980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1D43B47-EA4B-0126-3C38-37087646A1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639E3FD-C36E-83BA-5292-2AC4FF0106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2B743C-C138-9643-CF79-04E855053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7104A-B96F-4E4D-B820-52E53AF90CE7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84FA6A-3A56-CBE5-A595-799B55844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ED2AF9-9013-1820-A0ED-90101023C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D88EB-4FAA-47DC-A8B8-5E1A5C476A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2577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54D56-FDDF-4BCF-BD61-123C738DE197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3D523-DBC3-453E-BF5B-93029BDC91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343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54D56-FDDF-4BCF-BD61-123C738DE197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3D523-DBC3-453E-BF5B-93029BDC91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5725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54D56-FDDF-4BCF-BD61-123C738DE197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3D523-DBC3-453E-BF5B-93029BDC91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508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54D56-FDDF-4BCF-BD61-123C738DE197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3D523-DBC3-453E-BF5B-93029BDC91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6161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54D56-FDDF-4BCF-BD61-123C738DE197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3D523-DBC3-453E-BF5B-93029BDC91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61402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54D56-FDDF-4BCF-BD61-123C738DE197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3D523-DBC3-453E-BF5B-93029BDC91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2744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54D56-FDDF-4BCF-BD61-123C738DE197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3D523-DBC3-453E-BF5B-93029BDC91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7103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54D56-FDDF-4BCF-BD61-123C738DE197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3D523-DBC3-453E-BF5B-93029BDC91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140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6ECFE3-2FD4-783C-AE98-D3874CB9F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20447D-2CEF-DC2D-4632-85E60B1A0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29F671-B236-7635-13CE-A7EF52A18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7104A-B96F-4E4D-B820-52E53AF90CE7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7441B5-322F-7CE8-B10A-CC1DE0E1C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3D7BBA-25BD-179C-5905-FFBB591C5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D88EB-4FAA-47DC-A8B8-5E1A5C476A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9427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54D56-FDDF-4BCF-BD61-123C738DE197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3D523-DBC3-453E-BF5B-93029BDC91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5029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54D56-FDDF-4BCF-BD61-123C738DE197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3D523-DBC3-453E-BF5B-93029BDC91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12499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54D56-FDDF-4BCF-BD61-123C738DE197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3D523-DBC3-453E-BF5B-93029BDC91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121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0C40D0-296E-36FF-E748-AC421EDC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2BD07B-D4CB-A1D7-14DE-7A97C6070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9BC5AD-ECBE-8507-A1AE-FB18EF51A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7104A-B96F-4E4D-B820-52E53AF90CE7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B68981-51F6-0F3C-B263-21BCA0A1B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302144-3648-3F52-8389-9945DEC9A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D88EB-4FAA-47DC-A8B8-5E1A5C476A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140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D467F8-F53B-A477-160E-4FA24E3AD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0037C9-E00F-A7C5-757F-5805DD7B1E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49B7D69-8E13-957B-0A65-4541337D12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CC2F55-7169-D1F5-292D-62E4D669B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7104A-B96F-4E4D-B820-52E53AF90CE7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777520-E237-7194-3A81-1D0F0746A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0ED21F5-E9CA-42AA-AD4F-78EC381E1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D88EB-4FAA-47DC-A8B8-5E1A5C476A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363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0188AB-897A-E2BB-46CE-8E311EE80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F50F9B-CB04-5AD9-D0A4-B62068B07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87E336-5C06-71CD-D2C5-A7B75680D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90FC1D5-BF4E-D0CC-FF73-0B206C96CF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4E77072-B9E9-FF8F-7D5C-CA892887CB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53A031B-1B0F-2C35-4A9F-9C1338566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7104A-B96F-4E4D-B820-52E53AF90CE7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FE9217E-E19C-A7B5-0CF9-3E45388BE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E44DA79-A72B-9EC7-7580-6747EC00B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D88EB-4FAA-47DC-A8B8-5E1A5C476A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25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7B9B21-E28A-872B-063D-89035EF55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2BFBBFC-01B3-57CD-AAD9-55335D8F8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7104A-B96F-4E4D-B820-52E53AF90CE7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8F73F3F-3149-8F46-00CB-6EFDD6C2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ED4C9F1-C7A0-E399-00FF-E1C15D702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D88EB-4FAA-47DC-A8B8-5E1A5C476A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045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32CF44A-3697-B686-9430-79300C954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7104A-B96F-4E4D-B820-52E53AF90CE7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02D8208-8083-417C-630F-573F90512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AAB8F2-AFD7-62DD-E033-7241CD2D8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D88EB-4FAA-47DC-A8B8-5E1A5C476A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091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0CF6A4-4505-7D5C-3690-1BC12C445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9146B8-CBC0-B321-0C30-B5031FE16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3959F29-C588-5F2D-05D7-7F7151D957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256FAB5-9E00-6F43-EA66-636477353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7104A-B96F-4E4D-B820-52E53AF90CE7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9577E2-AD75-B624-0519-57E59CD60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362327A-2D53-7EE4-9800-2D8AEB86E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D88EB-4FAA-47DC-A8B8-5E1A5C476A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973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636097-A26D-24D3-F722-C192A63C9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E60249E-53F4-7B4B-7E21-1DC0636B1C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179137-C6D4-59EB-136C-0140A6199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7A1EA07-B3F1-42B6-B15F-559EB151D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7104A-B96F-4E4D-B820-52E53AF90CE7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3F230F-6613-B99C-B62E-2CC23A8BB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CFC587-0C2D-154D-D506-ACCC62845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D88EB-4FAA-47DC-A8B8-5E1A5C476A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166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11C4592-CD41-C7A1-3ACB-797FB0AE1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21CDAB-9EBB-A11E-330D-3214B1776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07905A-7F5D-E4FD-7368-CD57AA6867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D7104A-B96F-4E4D-B820-52E53AF90CE7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849BA8-C194-6589-450B-D0D05492CB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E0A5F3-ADEF-AD09-7875-6D6F492D4E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D88EB-4FAA-47DC-A8B8-5E1A5C476A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282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54D56-FDDF-4BCF-BD61-123C738DE197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3D523-DBC3-453E-BF5B-93029BDC91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4826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5288379" y="21139"/>
            <a:ext cx="1473868" cy="1473868"/>
          </a:xfrm>
          <a:prstGeom prst="ellipse">
            <a:avLst/>
          </a:prstGeom>
          <a:solidFill>
            <a:srgbClr val="62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640444"/>
            <a:ext cx="12192000" cy="235258"/>
          </a:xfrm>
          <a:prstGeom prst="rect">
            <a:avLst/>
          </a:prstGeom>
          <a:solidFill>
            <a:srgbClr val="62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290009" y="4931885"/>
            <a:ext cx="3693695" cy="4571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4000">
                <a:srgbClr val="E3C7D0"/>
              </a:gs>
              <a:gs pos="83000">
                <a:srgbClr val="BE8093"/>
              </a:gs>
              <a:gs pos="100000">
                <a:srgbClr val="BE809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 rot="10800000">
            <a:off x="5983704" y="4931885"/>
            <a:ext cx="3693695" cy="4571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4000">
                <a:srgbClr val="E3C7D0"/>
              </a:gs>
              <a:gs pos="83000">
                <a:srgbClr val="BE8093"/>
              </a:gs>
              <a:gs pos="100000">
                <a:srgbClr val="BE809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952107" y="5507461"/>
            <a:ext cx="576102" cy="496066"/>
            <a:chOff x="2751138" y="4071938"/>
            <a:chExt cx="1558925" cy="1158875"/>
          </a:xfrm>
        </p:grpSpPr>
        <p:sp>
          <p:nvSpPr>
            <p:cNvPr id="23" name="Freeform 15"/>
            <p:cNvSpPr/>
            <p:nvPr/>
          </p:nvSpPr>
          <p:spPr bwMode="auto">
            <a:xfrm>
              <a:off x="3770313" y="4562475"/>
              <a:ext cx="539750" cy="477838"/>
            </a:xfrm>
            <a:custGeom>
              <a:avLst/>
              <a:gdLst>
                <a:gd name="T0" fmla="*/ 255 w 340"/>
                <a:gd name="T1" fmla="*/ 0 h 301"/>
                <a:gd name="T2" fmla="*/ 136 w 340"/>
                <a:gd name="T3" fmla="*/ 99 h 301"/>
                <a:gd name="T4" fmla="*/ 28 w 340"/>
                <a:gd name="T5" fmla="*/ 8 h 301"/>
                <a:gd name="T6" fmla="*/ 28 w 340"/>
                <a:gd name="T7" fmla="*/ 8 h 301"/>
                <a:gd name="T8" fmla="*/ 14 w 340"/>
                <a:gd name="T9" fmla="*/ 31 h 301"/>
                <a:gd name="T10" fmla="*/ 0 w 340"/>
                <a:gd name="T11" fmla="*/ 50 h 301"/>
                <a:gd name="T12" fmla="*/ 0 w 340"/>
                <a:gd name="T13" fmla="*/ 50 h 301"/>
                <a:gd name="T14" fmla="*/ 24 w 340"/>
                <a:gd name="T15" fmla="*/ 70 h 301"/>
                <a:gd name="T16" fmla="*/ 47 w 340"/>
                <a:gd name="T17" fmla="*/ 95 h 301"/>
                <a:gd name="T18" fmla="*/ 68 w 340"/>
                <a:gd name="T19" fmla="*/ 122 h 301"/>
                <a:gd name="T20" fmla="*/ 84 w 340"/>
                <a:gd name="T21" fmla="*/ 149 h 301"/>
                <a:gd name="T22" fmla="*/ 99 w 340"/>
                <a:gd name="T23" fmla="*/ 180 h 301"/>
                <a:gd name="T24" fmla="*/ 109 w 340"/>
                <a:gd name="T25" fmla="*/ 213 h 301"/>
                <a:gd name="T26" fmla="*/ 115 w 340"/>
                <a:gd name="T27" fmla="*/ 248 h 301"/>
                <a:gd name="T28" fmla="*/ 117 w 340"/>
                <a:gd name="T29" fmla="*/ 283 h 301"/>
                <a:gd name="T30" fmla="*/ 117 w 340"/>
                <a:gd name="T31" fmla="*/ 283 h 301"/>
                <a:gd name="T32" fmla="*/ 115 w 340"/>
                <a:gd name="T33" fmla="*/ 301 h 301"/>
                <a:gd name="T34" fmla="*/ 115 w 340"/>
                <a:gd name="T35" fmla="*/ 301 h 301"/>
                <a:gd name="T36" fmla="*/ 136 w 340"/>
                <a:gd name="T37" fmla="*/ 301 h 301"/>
                <a:gd name="T38" fmla="*/ 136 w 340"/>
                <a:gd name="T39" fmla="*/ 301 h 301"/>
                <a:gd name="T40" fmla="*/ 167 w 340"/>
                <a:gd name="T41" fmla="*/ 299 h 301"/>
                <a:gd name="T42" fmla="*/ 200 w 340"/>
                <a:gd name="T43" fmla="*/ 293 h 301"/>
                <a:gd name="T44" fmla="*/ 233 w 340"/>
                <a:gd name="T45" fmla="*/ 285 h 301"/>
                <a:gd name="T46" fmla="*/ 266 w 340"/>
                <a:gd name="T47" fmla="*/ 270 h 301"/>
                <a:gd name="T48" fmla="*/ 282 w 340"/>
                <a:gd name="T49" fmla="*/ 262 h 301"/>
                <a:gd name="T50" fmla="*/ 295 w 340"/>
                <a:gd name="T51" fmla="*/ 252 h 301"/>
                <a:gd name="T52" fmla="*/ 307 w 340"/>
                <a:gd name="T53" fmla="*/ 242 h 301"/>
                <a:gd name="T54" fmla="*/ 319 w 340"/>
                <a:gd name="T55" fmla="*/ 229 h 301"/>
                <a:gd name="T56" fmla="*/ 328 w 340"/>
                <a:gd name="T57" fmla="*/ 217 h 301"/>
                <a:gd name="T58" fmla="*/ 334 w 340"/>
                <a:gd name="T59" fmla="*/ 204 h 301"/>
                <a:gd name="T60" fmla="*/ 338 w 340"/>
                <a:gd name="T61" fmla="*/ 190 h 301"/>
                <a:gd name="T62" fmla="*/ 340 w 340"/>
                <a:gd name="T63" fmla="*/ 176 h 301"/>
                <a:gd name="T64" fmla="*/ 340 w 340"/>
                <a:gd name="T65" fmla="*/ 176 h 301"/>
                <a:gd name="T66" fmla="*/ 338 w 340"/>
                <a:gd name="T67" fmla="*/ 149 h 301"/>
                <a:gd name="T68" fmla="*/ 334 w 340"/>
                <a:gd name="T69" fmla="*/ 122 h 301"/>
                <a:gd name="T70" fmla="*/ 328 w 340"/>
                <a:gd name="T71" fmla="*/ 97 h 301"/>
                <a:gd name="T72" fmla="*/ 317 w 340"/>
                <a:gd name="T73" fmla="*/ 74 h 301"/>
                <a:gd name="T74" fmla="*/ 305 w 340"/>
                <a:gd name="T75" fmla="*/ 54 h 301"/>
                <a:gd name="T76" fmla="*/ 290 w 340"/>
                <a:gd name="T77" fmla="*/ 33 h 301"/>
                <a:gd name="T78" fmla="*/ 274 w 340"/>
                <a:gd name="T79" fmla="*/ 15 h 301"/>
                <a:gd name="T80" fmla="*/ 255 w 340"/>
                <a:gd name="T81" fmla="*/ 0 h 301"/>
                <a:gd name="T82" fmla="*/ 255 w 340"/>
                <a:gd name="T83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40" h="301">
                  <a:moveTo>
                    <a:pt x="255" y="0"/>
                  </a:moveTo>
                  <a:lnTo>
                    <a:pt x="136" y="99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14" y="31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24" y="70"/>
                  </a:lnTo>
                  <a:lnTo>
                    <a:pt x="47" y="95"/>
                  </a:lnTo>
                  <a:lnTo>
                    <a:pt x="68" y="122"/>
                  </a:lnTo>
                  <a:lnTo>
                    <a:pt x="84" y="149"/>
                  </a:lnTo>
                  <a:lnTo>
                    <a:pt x="99" y="180"/>
                  </a:lnTo>
                  <a:lnTo>
                    <a:pt x="109" y="213"/>
                  </a:lnTo>
                  <a:lnTo>
                    <a:pt x="115" y="248"/>
                  </a:lnTo>
                  <a:lnTo>
                    <a:pt x="117" y="283"/>
                  </a:lnTo>
                  <a:lnTo>
                    <a:pt x="117" y="283"/>
                  </a:lnTo>
                  <a:lnTo>
                    <a:pt x="115" y="301"/>
                  </a:lnTo>
                  <a:lnTo>
                    <a:pt x="115" y="301"/>
                  </a:lnTo>
                  <a:lnTo>
                    <a:pt x="136" y="301"/>
                  </a:lnTo>
                  <a:lnTo>
                    <a:pt x="136" y="301"/>
                  </a:lnTo>
                  <a:lnTo>
                    <a:pt x="167" y="299"/>
                  </a:lnTo>
                  <a:lnTo>
                    <a:pt x="200" y="293"/>
                  </a:lnTo>
                  <a:lnTo>
                    <a:pt x="233" y="285"/>
                  </a:lnTo>
                  <a:lnTo>
                    <a:pt x="266" y="270"/>
                  </a:lnTo>
                  <a:lnTo>
                    <a:pt x="282" y="262"/>
                  </a:lnTo>
                  <a:lnTo>
                    <a:pt x="295" y="252"/>
                  </a:lnTo>
                  <a:lnTo>
                    <a:pt x="307" y="242"/>
                  </a:lnTo>
                  <a:lnTo>
                    <a:pt x="319" y="229"/>
                  </a:lnTo>
                  <a:lnTo>
                    <a:pt x="328" y="217"/>
                  </a:lnTo>
                  <a:lnTo>
                    <a:pt x="334" y="204"/>
                  </a:lnTo>
                  <a:lnTo>
                    <a:pt x="338" y="190"/>
                  </a:lnTo>
                  <a:lnTo>
                    <a:pt x="340" y="176"/>
                  </a:lnTo>
                  <a:lnTo>
                    <a:pt x="340" y="176"/>
                  </a:lnTo>
                  <a:lnTo>
                    <a:pt x="338" y="149"/>
                  </a:lnTo>
                  <a:lnTo>
                    <a:pt x="334" y="122"/>
                  </a:lnTo>
                  <a:lnTo>
                    <a:pt x="328" y="97"/>
                  </a:lnTo>
                  <a:lnTo>
                    <a:pt x="317" y="74"/>
                  </a:lnTo>
                  <a:lnTo>
                    <a:pt x="305" y="54"/>
                  </a:lnTo>
                  <a:lnTo>
                    <a:pt x="290" y="33"/>
                  </a:lnTo>
                  <a:lnTo>
                    <a:pt x="274" y="15"/>
                  </a:lnTo>
                  <a:lnTo>
                    <a:pt x="255" y="0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6236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6"/>
            <p:cNvSpPr/>
            <p:nvPr/>
          </p:nvSpPr>
          <p:spPr bwMode="auto">
            <a:xfrm>
              <a:off x="3773488" y="4071938"/>
              <a:ext cx="441325" cy="450850"/>
            </a:xfrm>
            <a:custGeom>
              <a:avLst/>
              <a:gdLst>
                <a:gd name="T0" fmla="*/ 49 w 278"/>
                <a:gd name="T1" fmla="*/ 225 h 284"/>
                <a:gd name="T2" fmla="*/ 49 w 278"/>
                <a:gd name="T3" fmla="*/ 225 h 284"/>
                <a:gd name="T4" fmla="*/ 49 w 278"/>
                <a:gd name="T5" fmla="*/ 239 h 284"/>
                <a:gd name="T6" fmla="*/ 47 w 278"/>
                <a:gd name="T7" fmla="*/ 255 h 284"/>
                <a:gd name="T8" fmla="*/ 47 w 278"/>
                <a:gd name="T9" fmla="*/ 255 h 284"/>
                <a:gd name="T10" fmla="*/ 66 w 278"/>
                <a:gd name="T11" fmla="*/ 268 h 284"/>
                <a:gd name="T12" fmla="*/ 88 w 278"/>
                <a:gd name="T13" fmla="*/ 276 h 284"/>
                <a:gd name="T14" fmla="*/ 111 w 278"/>
                <a:gd name="T15" fmla="*/ 282 h 284"/>
                <a:gd name="T16" fmla="*/ 134 w 278"/>
                <a:gd name="T17" fmla="*/ 284 h 284"/>
                <a:gd name="T18" fmla="*/ 134 w 278"/>
                <a:gd name="T19" fmla="*/ 284 h 284"/>
                <a:gd name="T20" fmla="*/ 148 w 278"/>
                <a:gd name="T21" fmla="*/ 284 h 284"/>
                <a:gd name="T22" fmla="*/ 163 w 278"/>
                <a:gd name="T23" fmla="*/ 282 h 284"/>
                <a:gd name="T24" fmla="*/ 177 w 278"/>
                <a:gd name="T25" fmla="*/ 278 h 284"/>
                <a:gd name="T26" fmla="*/ 189 w 278"/>
                <a:gd name="T27" fmla="*/ 274 h 284"/>
                <a:gd name="T28" fmla="*/ 202 w 278"/>
                <a:gd name="T29" fmla="*/ 268 h 284"/>
                <a:gd name="T30" fmla="*/ 214 w 278"/>
                <a:gd name="T31" fmla="*/ 260 h 284"/>
                <a:gd name="T32" fmla="*/ 224 w 278"/>
                <a:gd name="T33" fmla="*/ 251 h 284"/>
                <a:gd name="T34" fmla="*/ 235 w 278"/>
                <a:gd name="T35" fmla="*/ 243 h 284"/>
                <a:gd name="T36" fmla="*/ 245 w 278"/>
                <a:gd name="T37" fmla="*/ 233 h 284"/>
                <a:gd name="T38" fmla="*/ 253 w 278"/>
                <a:gd name="T39" fmla="*/ 222 h 284"/>
                <a:gd name="T40" fmla="*/ 260 w 278"/>
                <a:gd name="T41" fmla="*/ 210 h 284"/>
                <a:gd name="T42" fmla="*/ 266 w 278"/>
                <a:gd name="T43" fmla="*/ 198 h 284"/>
                <a:gd name="T44" fmla="*/ 272 w 278"/>
                <a:gd name="T45" fmla="*/ 185 h 284"/>
                <a:gd name="T46" fmla="*/ 274 w 278"/>
                <a:gd name="T47" fmla="*/ 171 h 284"/>
                <a:gd name="T48" fmla="*/ 276 w 278"/>
                <a:gd name="T49" fmla="*/ 156 h 284"/>
                <a:gd name="T50" fmla="*/ 278 w 278"/>
                <a:gd name="T51" fmla="*/ 142 h 284"/>
                <a:gd name="T52" fmla="*/ 278 w 278"/>
                <a:gd name="T53" fmla="*/ 142 h 284"/>
                <a:gd name="T54" fmla="*/ 276 w 278"/>
                <a:gd name="T55" fmla="*/ 128 h 284"/>
                <a:gd name="T56" fmla="*/ 274 w 278"/>
                <a:gd name="T57" fmla="*/ 113 h 284"/>
                <a:gd name="T58" fmla="*/ 272 w 278"/>
                <a:gd name="T59" fmla="*/ 99 h 284"/>
                <a:gd name="T60" fmla="*/ 266 w 278"/>
                <a:gd name="T61" fmla="*/ 86 h 284"/>
                <a:gd name="T62" fmla="*/ 260 w 278"/>
                <a:gd name="T63" fmla="*/ 74 h 284"/>
                <a:gd name="T64" fmla="*/ 253 w 278"/>
                <a:gd name="T65" fmla="*/ 62 h 284"/>
                <a:gd name="T66" fmla="*/ 245 w 278"/>
                <a:gd name="T67" fmla="*/ 51 h 284"/>
                <a:gd name="T68" fmla="*/ 235 w 278"/>
                <a:gd name="T69" fmla="*/ 41 h 284"/>
                <a:gd name="T70" fmla="*/ 224 w 278"/>
                <a:gd name="T71" fmla="*/ 31 h 284"/>
                <a:gd name="T72" fmla="*/ 214 w 278"/>
                <a:gd name="T73" fmla="*/ 22 h 284"/>
                <a:gd name="T74" fmla="*/ 202 w 278"/>
                <a:gd name="T75" fmla="*/ 16 h 284"/>
                <a:gd name="T76" fmla="*/ 189 w 278"/>
                <a:gd name="T77" fmla="*/ 10 h 284"/>
                <a:gd name="T78" fmla="*/ 177 w 278"/>
                <a:gd name="T79" fmla="*/ 6 h 284"/>
                <a:gd name="T80" fmla="*/ 163 w 278"/>
                <a:gd name="T81" fmla="*/ 2 h 284"/>
                <a:gd name="T82" fmla="*/ 148 w 278"/>
                <a:gd name="T83" fmla="*/ 0 h 284"/>
                <a:gd name="T84" fmla="*/ 134 w 278"/>
                <a:gd name="T85" fmla="*/ 0 h 284"/>
                <a:gd name="T86" fmla="*/ 134 w 278"/>
                <a:gd name="T87" fmla="*/ 0 h 284"/>
                <a:gd name="T88" fmla="*/ 111 w 278"/>
                <a:gd name="T89" fmla="*/ 0 h 284"/>
                <a:gd name="T90" fmla="*/ 90 w 278"/>
                <a:gd name="T91" fmla="*/ 6 h 284"/>
                <a:gd name="T92" fmla="*/ 70 w 278"/>
                <a:gd name="T93" fmla="*/ 14 h 284"/>
                <a:gd name="T94" fmla="*/ 51 w 278"/>
                <a:gd name="T95" fmla="*/ 24 h 284"/>
                <a:gd name="T96" fmla="*/ 35 w 278"/>
                <a:gd name="T97" fmla="*/ 39 h 284"/>
                <a:gd name="T98" fmla="*/ 20 w 278"/>
                <a:gd name="T99" fmla="*/ 55 h 284"/>
                <a:gd name="T100" fmla="*/ 10 w 278"/>
                <a:gd name="T101" fmla="*/ 72 h 284"/>
                <a:gd name="T102" fmla="*/ 0 w 278"/>
                <a:gd name="T103" fmla="*/ 92 h 284"/>
                <a:gd name="T104" fmla="*/ 0 w 278"/>
                <a:gd name="T105" fmla="*/ 92 h 284"/>
                <a:gd name="T106" fmla="*/ 12 w 278"/>
                <a:gd name="T107" fmla="*/ 107 h 284"/>
                <a:gd name="T108" fmla="*/ 20 w 278"/>
                <a:gd name="T109" fmla="*/ 121 h 284"/>
                <a:gd name="T110" fmla="*/ 28 w 278"/>
                <a:gd name="T111" fmla="*/ 136 h 284"/>
                <a:gd name="T112" fmla="*/ 37 w 278"/>
                <a:gd name="T113" fmla="*/ 152 h 284"/>
                <a:gd name="T114" fmla="*/ 43 w 278"/>
                <a:gd name="T115" fmla="*/ 169 h 284"/>
                <a:gd name="T116" fmla="*/ 47 w 278"/>
                <a:gd name="T117" fmla="*/ 187 h 284"/>
                <a:gd name="T118" fmla="*/ 49 w 278"/>
                <a:gd name="T119" fmla="*/ 206 h 284"/>
                <a:gd name="T120" fmla="*/ 49 w 278"/>
                <a:gd name="T121" fmla="*/ 225 h 284"/>
                <a:gd name="T122" fmla="*/ 49 w 278"/>
                <a:gd name="T123" fmla="*/ 225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8" h="284">
                  <a:moveTo>
                    <a:pt x="49" y="225"/>
                  </a:moveTo>
                  <a:lnTo>
                    <a:pt x="49" y="225"/>
                  </a:lnTo>
                  <a:lnTo>
                    <a:pt x="49" y="239"/>
                  </a:lnTo>
                  <a:lnTo>
                    <a:pt x="47" y="255"/>
                  </a:lnTo>
                  <a:lnTo>
                    <a:pt x="47" y="255"/>
                  </a:lnTo>
                  <a:lnTo>
                    <a:pt x="66" y="268"/>
                  </a:lnTo>
                  <a:lnTo>
                    <a:pt x="88" y="276"/>
                  </a:lnTo>
                  <a:lnTo>
                    <a:pt x="111" y="282"/>
                  </a:lnTo>
                  <a:lnTo>
                    <a:pt x="134" y="284"/>
                  </a:lnTo>
                  <a:lnTo>
                    <a:pt x="134" y="284"/>
                  </a:lnTo>
                  <a:lnTo>
                    <a:pt x="148" y="284"/>
                  </a:lnTo>
                  <a:lnTo>
                    <a:pt x="163" y="282"/>
                  </a:lnTo>
                  <a:lnTo>
                    <a:pt x="177" y="278"/>
                  </a:lnTo>
                  <a:lnTo>
                    <a:pt x="189" y="274"/>
                  </a:lnTo>
                  <a:lnTo>
                    <a:pt x="202" y="268"/>
                  </a:lnTo>
                  <a:lnTo>
                    <a:pt x="214" y="260"/>
                  </a:lnTo>
                  <a:lnTo>
                    <a:pt x="224" y="251"/>
                  </a:lnTo>
                  <a:lnTo>
                    <a:pt x="235" y="243"/>
                  </a:lnTo>
                  <a:lnTo>
                    <a:pt x="245" y="233"/>
                  </a:lnTo>
                  <a:lnTo>
                    <a:pt x="253" y="222"/>
                  </a:lnTo>
                  <a:lnTo>
                    <a:pt x="260" y="210"/>
                  </a:lnTo>
                  <a:lnTo>
                    <a:pt x="266" y="198"/>
                  </a:lnTo>
                  <a:lnTo>
                    <a:pt x="272" y="185"/>
                  </a:lnTo>
                  <a:lnTo>
                    <a:pt x="274" y="171"/>
                  </a:lnTo>
                  <a:lnTo>
                    <a:pt x="276" y="156"/>
                  </a:lnTo>
                  <a:lnTo>
                    <a:pt x="278" y="142"/>
                  </a:lnTo>
                  <a:lnTo>
                    <a:pt x="278" y="142"/>
                  </a:lnTo>
                  <a:lnTo>
                    <a:pt x="276" y="128"/>
                  </a:lnTo>
                  <a:lnTo>
                    <a:pt x="274" y="113"/>
                  </a:lnTo>
                  <a:lnTo>
                    <a:pt x="272" y="99"/>
                  </a:lnTo>
                  <a:lnTo>
                    <a:pt x="266" y="86"/>
                  </a:lnTo>
                  <a:lnTo>
                    <a:pt x="260" y="74"/>
                  </a:lnTo>
                  <a:lnTo>
                    <a:pt x="253" y="62"/>
                  </a:lnTo>
                  <a:lnTo>
                    <a:pt x="245" y="51"/>
                  </a:lnTo>
                  <a:lnTo>
                    <a:pt x="235" y="41"/>
                  </a:lnTo>
                  <a:lnTo>
                    <a:pt x="224" y="31"/>
                  </a:lnTo>
                  <a:lnTo>
                    <a:pt x="214" y="22"/>
                  </a:lnTo>
                  <a:lnTo>
                    <a:pt x="202" y="16"/>
                  </a:lnTo>
                  <a:lnTo>
                    <a:pt x="189" y="10"/>
                  </a:lnTo>
                  <a:lnTo>
                    <a:pt x="177" y="6"/>
                  </a:lnTo>
                  <a:lnTo>
                    <a:pt x="163" y="2"/>
                  </a:lnTo>
                  <a:lnTo>
                    <a:pt x="148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111" y="0"/>
                  </a:lnTo>
                  <a:lnTo>
                    <a:pt x="90" y="6"/>
                  </a:lnTo>
                  <a:lnTo>
                    <a:pt x="70" y="14"/>
                  </a:lnTo>
                  <a:lnTo>
                    <a:pt x="51" y="24"/>
                  </a:lnTo>
                  <a:lnTo>
                    <a:pt x="35" y="39"/>
                  </a:lnTo>
                  <a:lnTo>
                    <a:pt x="20" y="55"/>
                  </a:lnTo>
                  <a:lnTo>
                    <a:pt x="10" y="7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12" y="107"/>
                  </a:lnTo>
                  <a:lnTo>
                    <a:pt x="20" y="121"/>
                  </a:lnTo>
                  <a:lnTo>
                    <a:pt x="28" y="136"/>
                  </a:lnTo>
                  <a:lnTo>
                    <a:pt x="37" y="152"/>
                  </a:lnTo>
                  <a:lnTo>
                    <a:pt x="43" y="169"/>
                  </a:lnTo>
                  <a:lnTo>
                    <a:pt x="47" y="187"/>
                  </a:lnTo>
                  <a:lnTo>
                    <a:pt x="49" y="206"/>
                  </a:lnTo>
                  <a:lnTo>
                    <a:pt x="49" y="225"/>
                  </a:lnTo>
                  <a:lnTo>
                    <a:pt x="49" y="225"/>
                  </a:lnTo>
                  <a:close/>
                </a:path>
              </a:pathLst>
            </a:custGeom>
            <a:solidFill>
              <a:srgbClr val="6236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7"/>
            <p:cNvSpPr/>
            <p:nvPr/>
          </p:nvSpPr>
          <p:spPr bwMode="auto">
            <a:xfrm>
              <a:off x="2751138" y="4562475"/>
              <a:ext cx="542925" cy="477838"/>
            </a:xfrm>
            <a:custGeom>
              <a:avLst/>
              <a:gdLst>
                <a:gd name="T0" fmla="*/ 204 w 342"/>
                <a:gd name="T1" fmla="*/ 301 h 301"/>
                <a:gd name="T2" fmla="*/ 204 w 342"/>
                <a:gd name="T3" fmla="*/ 301 h 301"/>
                <a:gd name="T4" fmla="*/ 225 w 342"/>
                <a:gd name="T5" fmla="*/ 301 h 301"/>
                <a:gd name="T6" fmla="*/ 225 w 342"/>
                <a:gd name="T7" fmla="*/ 301 h 301"/>
                <a:gd name="T8" fmla="*/ 225 w 342"/>
                <a:gd name="T9" fmla="*/ 283 h 301"/>
                <a:gd name="T10" fmla="*/ 225 w 342"/>
                <a:gd name="T11" fmla="*/ 283 h 301"/>
                <a:gd name="T12" fmla="*/ 227 w 342"/>
                <a:gd name="T13" fmla="*/ 248 h 301"/>
                <a:gd name="T14" fmla="*/ 233 w 342"/>
                <a:gd name="T15" fmla="*/ 213 h 301"/>
                <a:gd name="T16" fmla="*/ 243 w 342"/>
                <a:gd name="T17" fmla="*/ 180 h 301"/>
                <a:gd name="T18" fmla="*/ 256 w 342"/>
                <a:gd name="T19" fmla="*/ 149 h 301"/>
                <a:gd name="T20" fmla="*/ 272 w 342"/>
                <a:gd name="T21" fmla="*/ 122 h 301"/>
                <a:gd name="T22" fmla="*/ 293 w 342"/>
                <a:gd name="T23" fmla="*/ 95 h 301"/>
                <a:gd name="T24" fmla="*/ 316 w 342"/>
                <a:gd name="T25" fmla="*/ 70 h 301"/>
                <a:gd name="T26" fmla="*/ 342 w 342"/>
                <a:gd name="T27" fmla="*/ 50 h 301"/>
                <a:gd name="T28" fmla="*/ 342 w 342"/>
                <a:gd name="T29" fmla="*/ 50 h 301"/>
                <a:gd name="T30" fmla="*/ 326 w 342"/>
                <a:gd name="T31" fmla="*/ 31 h 301"/>
                <a:gd name="T32" fmla="*/ 313 w 342"/>
                <a:gd name="T33" fmla="*/ 8 h 301"/>
                <a:gd name="T34" fmla="*/ 204 w 342"/>
                <a:gd name="T35" fmla="*/ 99 h 301"/>
                <a:gd name="T36" fmla="*/ 84 w 342"/>
                <a:gd name="T37" fmla="*/ 0 h 301"/>
                <a:gd name="T38" fmla="*/ 84 w 342"/>
                <a:gd name="T39" fmla="*/ 0 h 301"/>
                <a:gd name="T40" fmla="*/ 66 w 342"/>
                <a:gd name="T41" fmla="*/ 15 h 301"/>
                <a:gd name="T42" fmla="*/ 49 w 342"/>
                <a:gd name="T43" fmla="*/ 33 h 301"/>
                <a:gd name="T44" fmla="*/ 35 w 342"/>
                <a:gd name="T45" fmla="*/ 54 h 301"/>
                <a:gd name="T46" fmla="*/ 23 w 342"/>
                <a:gd name="T47" fmla="*/ 74 h 301"/>
                <a:gd name="T48" fmla="*/ 14 w 342"/>
                <a:gd name="T49" fmla="*/ 97 h 301"/>
                <a:gd name="T50" fmla="*/ 6 w 342"/>
                <a:gd name="T51" fmla="*/ 122 h 301"/>
                <a:gd name="T52" fmla="*/ 2 w 342"/>
                <a:gd name="T53" fmla="*/ 149 h 301"/>
                <a:gd name="T54" fmla="*/ 0 w 342"/>
                <a:gd name="T55" fmla="*/ 176 h 301"/>
                <a:gd name="T56" fmla="*/ 0 w 342"/>
                <a:gd name="T57" fmla="*/ 176 h 301"/>
                <a:gd name="T58" fmla="*/ 2 w 342"/>
                <a:gd name="T59" fmla="*/ 190 h 301"/>
                <a:gd name="T60" fmla="*/ 6 w 342"/>
                <a:gd name="T61" fmla="*/ 204 h 301"/>
                <a:gd name="T62" fmla="*/ 12 w 342"/>
                <a:gd name="T63" fmla="*/ 217 h 301"/>
                <a:gd name="T64" fmla="*/ 23 w 342"/>
                <a:gd name="T65" fmla="*/ 229 h 301"/>
                <a:gd name="T66" fmla="*/ 33 w 342"/>
                <a:gd name="T67" fmla="*/ 242 h 301"/>
                <a:gd name="T68" fmla="*/ 45 w 342"/>
                <a:gd name="T69" fmla="*/ 252 h 301"/>
                <a:gd name="T70" fmla="*/ 60 w 342"/>
                <a:gd name="T71" fmla="*/ 262 h 301"/>
                <a:gd name="T72" fmla="*/ 74 w 342"/>
                <a:gd name="T73" fmla="*/ 270 h 301"/>
                <a:gd name="T74" fmla="*/ 107 w 342"/>
                <a:gd name="T75" fmla="*/ 285 h 301"/>
                <a:gd name="T76" fmla="*/ 140 w 342"/>
                <a:gd name="T77" fmla="*/ 293 h 301"/>
                <a:gd name="T78" fmla="*/ 173 w 342"/>
                <a:gd name="T79" fmla="*/ 299 h 301"/>
                <a:gd name="T80" fmla="*/ 204 w 342"/>
                <a:gd name="T81" fmla="*/ 301 h 301"/>
                <a:gd name="T82" fmla="*/ 204 w 342"/>
                <a:gd name="T83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42" h="301">
                  <a:moveTo>
                    <a:pt x="204" y="301"/>
                  </a:moveTo>
                  <a:lnTo>
                    <a:pt x="204" y="301"/>
                  </a:lnTo>
                  <a:lnTo>
                    <a:pt x="225" y="301"/>
                  </a:lnTo>
                  <a:lnTo>
                    <a:pt x="225" y="301"/>
                  </a:lnTo>
                  <a:lnTo>
                    <a:pt x="225" y="283"/>
                  </a:lnTo>
                  <a:lnTo>
                    <a:pt x="225" y="283"/>
                  </a:lnTo>
                  <a:lnTo>
                    <a:pt x="227" y="248"/>
                  </a:lnTo>
                  <a:lnTo>
                    <a:pt x="233" y="213"/>
                  </a:lnTo>
                  <a:lnTo>
                    <a:pt x="243" y="180"/>
                  </a:lnTo>
                  <a:lnTo>
                    <a:pt x="256" y="149"/>
                  </a:lnTo>
                  <a:lnTo>
                    <a:pt x="272" y="122"/>
                  </a:lnTo>
                  <a:lnTo>
                    <a:pt x="293" y="95"/>
                  </a:lnTo>
                  <a:lnTo>
                    <a:pt x="316" y="70"/>
                  </a:lnTo>
                  <a:lnTo>
                    <a:pt x="342" y="50"/>
                  </a:lnTo>
                  <a:lnTo>
                    <a:pt x="342" y="50"/>
                  </a:lnTo>
                  <a:lnTo>
                    <a:pt x="326" y="31"/>
                  </a:lnTo>
                  <a:lnTo>
                    <a:pt x="313" y="8"/>
                  </a:lnTo>
                  <a:lnTo>
                    <a:pt x="204" y="99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66" y="15"/>
                  </a:lnTo>
                  <a:lnTo>
                    <a:pt x="49" y="33"/>
                  </a:lnTo>
                  <a:lnTo>
                    <a:pt x="35" y="54"/>
                  </a:lnTo>
                  <a:lnTo>
                    <a:pt x="23" y="74"/>
                  </a:lnTo>
                  <a:lnTo>
                    <a:pt x="14" y="97"/>
                  </a:lnTo>
                  <a:lnTo>
                    <a:pt x="6" y="122"/>
                  </a:lnTo>
                  <a:lnTo>
                    <a:pt x="2" y="149"/>
                  </a:lnTo>
                  <a:lnTo>
                    <a:pt x="0" y="176"/>
                  </a:lnTo>
                  <a:lnTo>
                    <a:pt x="0" y="176"/>
                  </a:lnTo>
                  <a:lnTo>
                    <a:pt x="2" y="190"/>
                  </a:lnTo>
                  <a:lnTo>
                    <a:pt x="6" y="204"/>
                  </a:lnTo>
                  <a:lnTo>
                    <a:pt x="12" y="217"/>
                  </a:lnTo>
                  <a:lnTo>
                    <a:pt x="23" y="229"/>
                  </a:lnTo>
                  <a:lnTo>
                    <a:pt x="33" y="242"/>
                  </a:lnTo>
                  <a:lnTo>
                    <a:pt x="45" y="252"/>
                  </a:lnTo>
                  <a:lnTo>
                    <a:pt x="60" y="262"/>
                  </a:lnTo>
                  <a:lnTo>
                    <a:pt x="74" y="270"/>
                  </a:lnTo>
                  <a:lnTo>
                    <a:pt x="107" y="285"/>
                  </a:lnTo>
                  <a:lnTo>
                    <a:pt x="140" y="293"/>
                  </a:lnTo>
                  <a:lnTo>
                    <a:pt x="173" y="299"/>
                  </a:lnTo>
                  <a:lnTo>
                    <a:pt x="204" y="301"/>
                  </a:lnTo>
                  <a:lnTo>
                    <a:pt x="204" y="301"/>
                  </a:lnTo>
                  <a:close/>
                </a:path>
              </a:pathLst>
            </a:custGeom>
            <a:solidFill>
              <a:srgbClr val="6236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8"/>
            <p:cNvSpPr/>
            <p:nvPr/>
          </p:nvSpPr>
          <p:spPr bwMode="auto">
            <a:xfrm>
              <a:off x="2849563" y="4071938"/>
              <a:ext cx="438150" cy="450850"/>
            </a:xfrm>
            <a:custGeom>
              <a:avLst/>
              <a:gdLst>
                <a:gd name="T0" fmla="*/ 142 w 276"/>
                <a:gd name="T1" fmla="*/ 284 h 284"/>
                <a:gd name="T2" fmla="*/ 142 w 276"/>
                <a:gd name="T3" fmla="*/ 284 h 284"/>
                <a:gd name="T4" fmla="*/ 167 w 276"/>
                <a:gd name="T5" fmla="*/ 282 h 284"/>
                <a:gd name="T6" fmla="*/ 190 w 276"/>
                <a:gd name="T7" fmla="*/ 276 h 284"/>
                <a:gd name="T8" fmla="*/ 210 w 276"/>
                <a:gd name="T9" fmla="*/ 268 h 284"/>
                <a:gd name="T10" fmla="*/ 229 w 276"/>
                <a:gd name="T11" fmla="*/ 255 h 284"/>
                <a:gd name="T12" fmla="*/ 229 w 276"/>
                <a:gd name="T13" fmla="*/ 255 h 284"/>
                <a:gd name="T14" fmla="*/ 229 w 276"/>
                <a:gd name="T15" fmla="*/ 239 h 284"/>
                <a:gd name="T16" fmla="*/ 227 w 276"/>
                <a:gd name="T17" fmla="*/ 225 h 284"/>
                <a:gd name="T18" fmla="*/ 227 w 276"/>
                <a:gd name="T19" fmla="*/ 225 h 284"/>
                <a:gd name="T20" fmla="*/ 229 w 276"/>
                <a:gd name="T21" fmla="*/ 206 h 284"/>
                <a:gd name="T22" fmla="*/ 231 w 276"/>
                <a:gd name="T23" fmla="*/ 187 h 284"/>
                <a:gd name="T24" fmla="*/ 235 w 276"/>
                <a:gd name="T25" fmla="*/ 169 h 284"/>
                <a:gd name="T26" fmla="*/ 241 w 276"/>
                <a:gd name="T27" fmla="*/ 152 h 284"/>
                <a:gd name="T28" fmla="*/ 247 w 276"/>
                <a:gd name="T29" fmla="*/ 136 h 284"/>
                <a:gd name="T30" fmla="*/ 256 w 276"/>
                <a:gd name="T31" fmla="*/ 121 h 284"/>
                <a:gd name="T32" fmla="*/ 266 w 276"/>
                <a:gd name="T33" fmla="*/ 107 h 284"/>
                <a:gd name="T34" fmla="*/ 276 w 276"/>
                <a:gd name="T35" fmla="*/ 92 h 284"/>
                <a:gd name="T36" fmla="*/ 276 w 276"/>
                <a:gd name="T37" fmla="*/ 92 h 284"/>
                <a:gd name="T38" fmla="*/ 268 w 276"/>
                <a:gd name="T39" fmla="*/ 72 h 284"/>
                <a:gd name="T40" fmla="*/ 256 w 276"/>
                <a:gd name="T41" fmla="*/ 55 h 284"/>
                <a:gd name="T42" fmla="*/ 241 w 276"/>
                <a:gd name="T43" fmla="*/ 39 h 284"/>
                <a:gd name="T44" fmla="*/ 225 w 276"/>
                <a:gd name="T45" fmla="*/ 24 h 284"/>
                <a:gd name="T46" fmla="*/ 206 w 276"/>
                <a:gd name="T47" fmla="*/ 14 h 284"/>
                <a:gd name="T48" fmla="*/ 185 w 276"/>
                <a:gd name="T49" fmla="*/ 6 h 284"/>
                <a:gd name="T50" fmla="*/ 165 w 276"/>
                <a:gd name="T51" fmla="*/ 0 h 284"/>
                <a:gd name="T52" fmla="*/ 142 w 276"/>
                <a:gd name="T53" fmla="*/ 0 h 284"/>
                <a:gd name="T54" fmla="*/ 142 w 276"/>
                <a:gd name="T55" fmla="*/ 0 h 284"/>
                <a:gd name="T56" fmla="*/ 128 w 276"/>
                <a:gd name="T57" fmla="*/ 0 h 284"/>
                <a:gd name="T58" fmla="*/ 113 w 276"/>
                <a:gd name="T59" fmla="*/ 2 h 284"/>
                <a:gd name="T60" fmla="*/ 99 w 276"/>
                <a:gd name="T61" fmla="*/ 6 h 284"/>
                <a:gd name="T62" fmla="*/ 86 w 276"/>
                <a:gd name="T63" fmla="*/ 10 h 284"/>
                <a:gd name="T64" fmla="*/ 74 w 276"/>
                <a:gd name="T65" fmla="*/ 16 h 284"/>
                <a:gd name="T66" fmla="*/ 62 w 276"/>
                <a:gd name="T67" fmla="*/ 22 h 284"/>
                <a:gd name="T68" fmla="*/ 51 w 276"/>
                <a:gd name="T69" fmla="*/ 31 h 284"/>
                <a:gd name="T70" fmla="*/ 41 w 276"/>
                <a:gd name="T71" fmla="*/ 41 h 284"/>
                <a:gd name="T72" fmla="*/ 31 w 276"/>
                <a:gd name="T73" fmla="*/ 51 h 284"/>
                <a:gd name="T74" fmla="*/ 22 w 276"/>
                <a:gd name="T75" fmla="*/ 62 h 284"/>
                <a:gd name="T76" fmla="*/ 16 w 276"/>
                <a:gd name="T77" fmla="*/ 74 h 284"/>
                <a:gd name="T78" fmla="*/ 10 w 276"/>
                <a:gd name="T79" fmla="*/ 86 h 284"/>
                <a:gd name="T80" fmla="*/ 6 w 276"/>
                <a:gd name="T81" fmla="*/ 99 h 284"/>
                <a:gd name="T82" fmla="*/ 2 w 276"/>
                <a:gd name="T83" fmla="*/ 113 h 284"/>
                <a:gd name="T84" fmla="*/ 0 w 276"/>
                <a:gd name="T85" fmla="*/ 128 h 284"/>
                <a:gd name="T86" fmla="*/ 0 w 276"/>
                <a:gd name="T87" fmla="*/ 142 h 284"/>
                <a:gd name="T88" fmla="*/ 0 w 276"/>
                <a:gd name="T89" fmla="*/ 142 h 284"/>
                <a:gd name="T90" fmla="*/ 0 w 276"/>
                <a:gd name="T91" fmla="*/ 156 h 284"/>
                <a:gd name="T92" fmla="*/ 2 w 276"/>
                <a:gd name="T93" fmla="*/ 171 h 284"/>
                <a:gd name="T94" fmla="*/ 6 w 276"/>
                <a:gd name="T95" fmla="*/ 185 h 284"/>
                <a:gd name="T96" fmla="*/ 10 w 276"/>
                <a:gd name="T97" fmla="*/ 198 h 284"/>
                <a:gd name="T98" fmla="*/ 16 w 276"/>
                <a:gd name="T99" fmla="*/ 210 h 284"/>
                <a:gd name="T100" fmla="*/ 22 w 276"/>
                <a:gd name="T101" fmla="*/ 222 h 284"/>
                <a:gd name="T102" fmla="*/ 31 w 276"/>
                <a:gd name="T103" fmla="*/ 233 h 284"/>
                <a:gd name="T104" fmla="*/ 41 w 276"/>
                <a:gd name="T105" fmla="*/ 243 h 284"/>
                <a:gd name="T106" fmla="*/ 51 w 276"/>
                <a:gd name="T107" fmla="*/ 251 h 284"/>
                <a:gd name="T108" fmla="*/ 62 w 276"/>
                <a:gd name="T109" fmla="*/ 260 h 284"/>
                <a:gd name="T110" fmla="*/ 74 w 276"/>
                <a:gd name="T111" fmla="*/ 268 h 284"/>
                <a:gd name="T112" fmla="*/ 86 w 276"/>
                <a:gd name="T113" fmla="*/ 274 h 284"/>
                <a:gd name="T114" fmla="*/ 99 w 276"/>
                <a:gd name="T115" fmla="*/ 278 h 284"/>
                <a:gd name="T116" fmla="*/ 113 w 276"/>
                <a:gd name="T117" fmla="*/ 282 h 284"/>
                <a:gd name="T118" fmla="*/ 128 w 276"/>
                <a:gd name="T119" fmla="*/ 284 h 284"/>
                <a:gd name="T120" fmla="*/ 142 w 276"/>
                <a:gd name="T121" fmla="*/ 284 h 284"/>
                <a:gd name="T122" fmla="*/ 142 w 276"/>
                <a:gd name="T123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6" h="284">
                  <a:moveTo>
                    <a:pt x="142" y="284"/>
                  </a:moveTo>
                  <a:lnTo>
                    <a:pt x="142" y="284"/>
                  </a:lnTo>
                  <a:lnTo>
                    <a:pt x="167" y="282"/>
                  </a:lnTo>
                  <a:lnTo>
                    <a:pt x="190" y="276"/>
                  </a:lnTo>
                  <a:lnTo>
                    <a:pt x="210" y="268"/>
                  </a:lnTo>
                  <a:lnTo>
                    <a:pt x="229" y="255"/>
                  </a:lnTo>
                  <a:lnTo>
                    <a:pt x="229" y="255"/>
                  </a:lnTo>
                  <a:lnTo>
                    <a:pt x="229" y="239"/>
                  </a:lnTo>
                  <a:lnTo>
                    <a:pt x="227" y="225"/>
                  </a:lnTo>
                  <a:lnTo>
                    <a:pt x="227" y="225"/>
                  </a:lnTo>
                  <a:lnTo>
                    <a:pt x="229" y="206"/>
                  </a:lnTo>
                  <a:lnTo>
                    <a:pt x="231" y="187"/>
                  </a:lnTo>
                  <a:lnTo>
                    <a:pt x="235" y="169"/>
                  </a:lnTo>
                  <a:lnTo>
                    <a:pt x="241" y="152"/>
                  </a:lnTo>
                  <a:lnTo>
                    <a:pt x="247" y="136"/>
                  </a:lnTo>
                  <a:lnTo>
                    <a:pt x="256" y="121"/>
                  </a:lnTo>
                  <a:lnTo>
                    <a:pt x="266" y="107"/>
                  </a:lnTo>
                  <a:lnTo>
                    <a:pt x="276" y="92"/>
                  </a:lnTo>
                  <a:lnTo>
                    <a:pt x="276" y="92"/>
                  </a:lnTo>
                  <a:lnTo>
                    <a:pt x="268" y="72"/>
                  </a:lnTo>
                  <a:lnTo>
                    <a:pt x="256" y="55"/>
                  </a:lnTo>
                  <a:lnTo>
                    <a:pt x="241" y="39"/>
                  </a:lnTo>
                  <a:lnTo>
                    <a:pt x="225" y="24"/>
                  </a:lnTo>
                  <a:lnTo>
                    <a:pt x="206" y="14"/>
                  </a:lnTo>
                  <a:lnTo>
                    <a:pt x="185" y="6"/>
                  </a:lnTo>
                  <a:lnTo>
                    <a:pt x="165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28" y="0"/>
                  </a:lnTo>
                  <a:lnTo>
                    <a:pt x="113" y="2"/>
                  </a:lnTo>
                  <a:lnTo>
                    <a:pt x="99" y="6"/>
                  </a:lnTo>
                  <a:lnTo>
                    <a:pt x="86" y="10"/>
                  </a:lnTo>
                  <a:lnTo>
                    <a:pt x="74" y="16"/>
                  </a:lnTo>
                  <a:lnTo>
                    <a:pt x="62" y="22"/>
                  </a:lnTo>
                  <a:lnTo>
                    <a:pt x="51" y="31"/>
                  </a:lnTo>
                  <a:lnTo>
                    <a:pt x="41" y="41"/>
                  </a:lnTo>
                  <a:lnTo>
                    <a:pt x="31" y="51"/>
                  </a:lnTo>
                  <a:lnTo>
                    <a:pt x="22" y="62"/>
                  </a:lnTo>
                  <a:lnTo>
                    <a:pt x="16" y="74"/>
                  </a:lnTo>
                  <a:lnTo>
                    <a:pt x="10" y="86"/>
                  </a:lnTo>
                  <a:lnTo>
                    <a:pt x="6" y="99"/>
                  </a:lnTo>
                  <a:lnTo>
                    <a:pt x="2" y="113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56"/>
                  </a:lnTo>
                  <a:lnTo>
                    <a:pt x="2" y="171"/>
                  </a:lnTo>
                  <a:lnTo>
                    <a:pt x="6" y="185"/>
                  </a:lnTo>
                  <a:lnTo>
                    <a:pt x="10" y="198"/>
                  </a:lnTo>
                  <a:lnTo>
                    <a:pt x="16" y="210"/>
                  </a:lnTo>
                  <a:lnTo>
                    <a:pt x="22" y="222"/>
                  </a:lnTo>
                  <a:lnTo>
                    <a:pt x="31" y="233"/>
                  </a:lnTo>
                  <a:lnTo>
                    <a:pt x="41" y="243"/>
                  </a:lnTo>
                  <a:lnTo>
                    <a:pt x="51" y="251"/>
                  </a:lnTo>
                  <a:lnTo>
                    <a:pt x="62" y="260"/>
                  </a:lnTo>
                  <a:lnTo>
                    <a:pt x="74" y="268"/>
                  </a:lnTo>
                  <a:lnTo>
                    <a:pt x="86" y="274"/>
                  </a:lnTo>
                  <a:lnTo>
                    <a:pt x="99" y="278"/>
                  </a:lnTo>
                  <a:lnTo>
                    <a:pt x="113" y="282"/>
                  </a:lnTo>
                  <a:lnTo>
                    <a:pt x="128" y="284"/>
                  </a:lnTo>
                  <a:lnTo>
                    <a:pt x="142" y="284"/>
                  </a:lnTo>
                  <a:lnTo>
                    <a:pt x="142" y="284"/>
                  </a:lnTo>
                  <a:close/>
                </a:path>
              </a:pathLst>
            </a:custGeom>
            <a:solidFill>
              <a:srgbClr val="6236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9"/>
            <p:cNvSpPr/>
            <p:nvPr/>
          </p:nvSpPr>
          <p:spPr bwMode="auto">
            <a:xfrm>
              <a:off x="3182938" y="4710113"/>
              <a:ext cx="698500" cy="520700"/>
            </a:xfrm>
            <a:custGeom>
              <a:avLst/>
              <a:gdLst>
                <a:gd name="T0" fmla="*/ 440 w 440"/>
                <a:gd name="T1" fmla="*/ 190 h 328"/>
                <a:gd name="T2" fmla="*/ 440 w 440"/>
                <a:gd name="T3" fmla="*/ 190 h 328"/>
                <a:gd name="T4" fmla="*/ 438 w 440"/>
                <a:gd name="T5" fmla="*/ 161 h 328"/>
                <a:gd name="T6" fmla="*/ 431 w 440"/>
                <a:gd name="T7" fmla="*/ 134 h 328"/>
                <a:gd name="T8" fmla="*/ 425 w 440"/>
                <a:gd name="T9" fmla="*/ 107 h 328"/>
                <a:gd name="T10" fmla="*/ 413 w 440"/>
                <a:gd name="T11" fmla="*/ 83 h 328"/>
                <a:gd name="T12" fmla="*/ 400 w 440"/>
                <a:gd name="T13" fmla="*/ 58 h 328"/>
                <a:gd name="T14" fmla="*/ 384 w 440"/>
                <a:gd name="T15" fmla="*/ 37 h 328"/>
                <a:gd name="T16" fmla="*/ 365 w 440"/>
                <a:gd name="T17" fmla="*/ 16 h 328"/>
                <a:gd name="T18" fmla="*/ 347 w 440"/>
                <a:gd name="T19" fmla="*/ 0 h 328"/>
                <a:gd name="T20" fmla="*/ 219 w 440"/>
                <a:gd name="T21" fmla="*/ 105 h 328"/>
                <a:gd name="T22" fmla="*/ 93 w 440"/>
                <a:gd name="T23" fmla="*/ 0 h 328"/>
                <a:gd name="T24" fmla="*/ 93 w 440"/>
                <a:gd name="T25" fmla="*/ 0 h 328"/>
                <a:gd name="T26" fmla="*/ 72 w 440"/>
                <a:gd name="T27" fmla="*/ 16 h 328"/>
                <a:gd name="T28" fmla="*/ 54 w 440"/>
                <a:gd name="T29" fmla="*/ 37 h 328"/>
                <a:gd name="T30" fmla="*/ 39 w 440"/>
                <a:gd name="T31" fmla="*/ 58 h 328"/>
                <a:gd name="T32" fmla="*/ 25 w 440"/>
                <a:gd name="T33" fmla="*/ 83 h 328"/>
                <a:gd name="T34" fmla="*/ 15 w 440"/>
                <a:gd name="T35" fmla="*/ 107 h 328"/>
                <a:gd name="T36" fmla="*/ 6 w 440"/>
                <a:gd name="T37" fmla="*/ 134 h 328"/>
                <a:gd name="T38" fmla="*/ 2 w 440"/>
                <a:gd name="T39" fmla="*/ 161 h 328"/>
                <a:gd name="T40" fmla="*/ 0 w 440"/>
                <a:gd name="T41" fmla="*/ 190 h 328"/>
                <a:gd name="T42" fmla="*/ 0 w 440"/>
                <a:gd name="T43" fmla="*/ 190 h 328"/>
                <a:gd name="T44" fmla="*/ 0 w 440"/>
                <a:gd name="T45" fmla="*/ 206 h 328"/>
                <a:gd name="T46" fmla="*/ 6 w 440"/>
                <a:gd name="T47" fmla="*/ 223 h 328"/>
                <a:gd name="T48" fmla="*/ 13 w 440"/>
                <a:gd name="T49" fmla="*/ 237 h 328"/>
                <a:gd name="T50" fmla="*/ 23 w 440"/>
                <a:gd name="T51" fmla="*/ 250 h 328"/>
                <a:gd name="T52" fmla="*/ 35 w 440"/>
                <a:gd name="T53" fmla="*/ 262 h 328"/>
                <a:gd name="T54" fmla="*/ 48 w 440"/>
                <a:gd name="T55" fmla="*/ 274 h 328"/>
                <a:gd name="T56" fmla="*/ 64 w 440"/>
                <a:gd name="T57" fmla="*/ 285 h 328"/>
                <a:gd name="T58" fmla="*/ 79 w 440"/>
                <a:gd name="T59" fmla="*/ 293 h 328"/>
                <a:gd name="T60" fmla="*/ 97 w 440"/>
                <a:gd name="T61" fmla="*/ 301 h 328"/>
                <a:gd name="T62" fmla="*/ 116 w 440"/>
                <a:gd name="T63" fmla="*/ 309 h 328"/>
                <a:gd name="T64" fmla="*/ 151 w 440"/>
                <a:gd name="T65" fmla="*/ 320 h 328"/>
                <a:gd name="T66" fmla="*/ 188 w 440"/>
                <a:gd name="T67" fmla="*/ 326 h 328"/>
                <a:gd name="T68" fmla="*/ 219 w 440"/>
                <a:gd name="T69" fmla="*/ 328 h 328"/>
                <a:gd name="T70" fmla="*/ 219 w 440"/>
                <a:gd name="T71" fmla="*/ 328 h 328"/>
                <a:gd name="T72" fmla="*/ 252 w 440"/>
                <a:gd name="T73" fmla="*/ 326 h 328"/>
                <a:gd name="T74" fmla="*/ 287 w 440"/>
                <a:gd name="T75" fmla="*/ 320 h 328"/>
                <a:gd name="T76" fmla="*/ 324 w 440"/>
                <a:gd name="T77" fmla="*/ 309 h 328"/>
                <a:gd name="T78" fmla="*/ 343 w 440"/>
                <a:gd name="T79" fmla="*/ 301 h 328"/>
                <a:gd name="T80" fmla="*/ 359 w 440"/>
                <a:gd name="T81" fmla="*/ 293 h 328"/>
                <a:gd name="T82" fmla="*/ 376 w 440"/>
                <a:gd name="T83" fmla="*/ 285 h 328"/>
                <a:gd name="T84" fmla="*/ 390 w 440"/>
                <a:gd name="T85" fmla="*/ 274 h 328"/>
                <a:gd name="T86" fmla="*/ 405 w 440"/>
                <a:gd name="T87" fmla="*/ 262 h 328"/>
                <a:gd name="T88" fmla="*/ 415 w 440"/>
                <a:gd name="T89" fmla="*/ 250 h 328"/>
                <a:gd name="T90" fmla="*/ 425 w 440"/>
                <a:gd name="T91" fmla="*/ 237 h 328"/>
                <a:gd name="T92" fmla="*/ 433 w 440"/>
                <a:gd name="T93" fmla="*/ 223 h 328"/>
                <a:gd name="T94" fmla="*/ 438 w 440"/>
                <a:gd name="T95" fmla="*/ 206 h 328"/>
                <a:gd name="T96" fmla="*/ 440 w 440"/>
                <a:gd name="T97" fmla="*/ 190 h 328"/>
                <a:gd name="T98" fmla="*/ 440 w 440"/>
                <a:gd name="T99" fmla="*/ 19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40" h="328">
                  <a:moveTo>
                    <a:pt x="440" y="190"/>
                  </a:moveTo>
                  <a:lnTo>
                    <a:pt x="440" y="190"/>
                  </a:lnTo>
                  <a:lnTo>
                    <a:pt x="438" y="161"/>
                  </a:lnTo>
                  <a:lnTo>
                    <a:pt x="431" y="134"/>
                  </a:lnTo>
                  <a:lnTo>
                    <a:pt x="425" y="107"/>
                  </a:lnTo>
                  <a:lnTo>
                    <a:pt x="413" y="83"/>
                  </a:lnTo>
                  <a:lnTo>
                    <a:pt x="400" y="58"/>
                  </a:lnTo>
                  <a:lnTo>
                    <a:pt x="384" y="37"/>
                  </a:lnTo>
                  <a:lnTo>
                    <a:pt x="365" y="16"/>
                  </a:lnTo>
                  <a:lnTo>
                    <a:pt x="347" y="0"/>
                  </a:lnTo>
                  <a:lnTo>
                    <a:pt x="219" y="105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72" y="16"/>
                  </a:lnTo>
                  <a:lnTo>
                    <a:pt x="54" y="37"/>
                  </a:lnTo>
                  <a:lnTo>
                    <a:pt x="39" y="58"/>
                  </a:lnTo>
                  <a:lnTo>
                    <a:pt x="25" y="83"/>
                  </a:lnTo>
                  <a:lnTo>
                    <a:pt x="15" y="107"/>
                  </a:lnTo>
                  <a:lnTo>
                    <a:pt x="6" y="134"/>
                  </a:lnTo>
                  <a:lnTo>
                    <a:pt x="2" y="161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0" y="206"/>
                  </a:lnTo>
                  <a:lnTo>
                    <a:pt x="6" y="223"/>
                  </a:lnTo>
                  <a:lnTo>
                    <a:pt x="13" y="237"/>
                  </a:lnTo>
                  <a:lnTo>
                    <a:pt x="23" y="250"/>
                  </a:lnTo>
                  <a:lnTo>
                    <a:pt x="35" y="262"/>
                  </a:lnTo>
                  <a:lnTo>
                    <a:pt x="48" y="274"/>
                  </a:lnTo>
                  <a:lnTo>
                    <a:pt x="64" y="285"/>
                  </a:lnTo>
                  <a:lnTo>
                    <a:pt x="79" y="293"/>
                  </a:lnTo>
                  <a:lnTo>
                    <a:pt x="97" y="301"/>
                  </a:lnTo>
                  <a:lnTo>
                    <a:pt x="116" y="309"/>
                  </a:lnTo>
                  <a:lnTo>
                    <a:pt x="151" y="320"/>
                  </a:lnTo>
                  <a:lnTo>
                    <a:pt x="188" y="326"/>
                  </a:lnTo>
                  <a:lnTo>
                    <a:pt x="219" y="328"/>
                  </a:lnTo>
                  <a:lnTo>
                    <a:pt x="219" y="328"/>
                  </a:lnTo>
                  <a:lnTo>
                    <a:pt x="252" y="326"/>
                  </a:lnTo>
                  <a:lnTo>
                    <a:pt x="287" y="320"/>
                  </a:lnTo>
                  <a:lnTo>
                    <a:pt x="324" y="309"/>
                  </a:lnTo>
                  <a:lnTo>
                    <a:pt x="343" y="301"/>
                  </a:lnTo>
                  <a:lnTo>
                    <a:pt x="359" y="293"/>
                  </a:lnTo>
                  <a:lnTo>
                    <a:pt x="376" y="285"/>
                  </a:lnTo>
                  <a:lnTo>
                    <a:pt x="390" y="274"/>
                  </a:lnTo>
                  <a:lnTo>
                    <a:pt x="405" y="262"/>
                  </a:lnTo>
                  <a:lnTo>
                    <a:pt x="415" y="250"/>
                  </a:lnTo>
                  <a:lnTo>
                    <a:pt x="425" y="237"/>
                  </a:lnTo>
                  <a:lnTo>
                    <a:pt x="433" y="223"/>
                  </a:lnTo>
                  <a:lnTo>
                    <a:pt x="438" y="206"/>
                  </a:lnTo>
                  <a:lnTo>
                    <a:pt x="440" y="190"/>
                  </a:lnTo>
                  <a:lnTo>
                    <a:pt x="440" y="190"/>
                  </a:lnTo>
                  <a:close/>
                </a:path>
              </a:pathLst>
            </a:custGeom>
            <a:solidFill>
              <a:srgbClr val="6A71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0"/>
            <p:cNvSpPr/>
            <p:nvPr/>
          </p:nvSpPr>
          <p:spPr bwMode="auto">
            <a:xfrm>
              <a:off x="3284538" y="4183063"/>
              <a:ext cx="492125" cy="487363"/>
            </a:xfrm>
            <a:custGeom>
              <a:avLst/>
              <a:gdLst>
                <a:gd name="T0" fmla="*/ 155 w 310"/>
                <a:gd name="T1" fmla="*/ 0 h 307"/>
                <a:gd name="T2" fmla="*/ 124 w 310"/>
                <a:gd name="T3" fmla="*/ 2 h 307"/>
                <a:gd name="T4" fmla="*/ 95 w 310"/>
                <a:gd name="T5" fmla="*/ 12 h 307"/>
                <a:gd name="T6" fmla="*/ 68 w 310"/>
                <a:gd name="T7" fmla="*/ 27 h 307"/>
                <a:gd name="T8" fmla="*/ 46 w 310"/>
                <a:gd name="T9" fmla="*/ 45 h 307"/>
                <a:gd name="T10" fmla="*/ 27 w 310"/>
                <a:gd name="T11" fmla="*/ 68 h 307"/>
                <a:gd name="T12" fmla="*/ 13 w 310"/>
                <a:gd name="T13" fmla="*/ 95 h 307"/>
                <a:gd name="T14" fmla="*/ 4 w 310"/>
                <a:gd name="T15" fmla="*/ 124 h 307"/>
                <a:gd name="T16" fmla="*/ 0 w 310"/>
                <a:gd name="T17" fmla="*/ 155 h 307"/>
                <a:gd name="T18" fmla="*/ 2 w 310"/>
                <a:gd name="T19" fmla="*/ 169 h 307"/>
                <a:gd name="T20" fmla="*/ 8 w 310"/>
                <a:gd name="T21" fmla="*/ 200 h 307"/>
                <a:gd name="T22" fmla="*/ 19 w 310"/>
                <a:gd name="T23" fmla="*/ 227 h 307"/>
                <a:gd name="T24" fmla="*/ 35 w 310"/>
                <a:gd name="T25" fmla="*/ 252 h 307"/>
                <a:gd name="T26" fmla="*/ 58 w 310"/>
                <a:gd name="T27" fmla="*/ 272 h 307"/>
                <a:gd name="T28" fmla="*/ 83 w 310"/>
                <a:gd name="T29" fmla="*/ 289 h 307"/>
                <a:gd name="T30" fmla="*/ 109 w 310"/>
                <a:gd name="T31" fmla="*/ 301 h 307"/>
                <a:gd name="T32" fmla="*/ 140 w 310"/>
                <a:gd name="T33" fmla="*/ 307 h 307"/>
                <a:gd name="T34" fmla="*/ 155 w 310"/>
                <a:gd name="T35" fmla="*/ 307 h 307"/>
                <a:gd name="T36" fmla="*/ 186 w 310"/>
                <a:gd name="T37" fmla="*/ 305 h 307"/>
                <a:gd name="T38" fmla="*/ 215 w 310"/>
                <a:gd name="T39" fmla="*/ 297 h 307"/>
                <a:gd name="T40" fmla="*/ 242 w 310"/>
                <a:gd name="T41" fmla="*/ 282 h 307"/>
                <a:gd name="T42" fmla="*/ 264 w 310"/>
                <a:gd name="T43" fmla="*/ 264 h 307"/>
                <a:gd name="T44" fmla="*/ 283 w 310"/>
                <a:gd name="T45" fmla="*/ 241 h 307"/>
                <a:gd name="T46" fmla="*/ 297 w 310"/>
                <a:gd name="T47" fmla="*/ 214 h 307"/>
                <a:gd name="T48" fmla="*/ 306 w 310"/>
                <a:gd name="T49" fmla="*/ 185 h 307"/>
                <a:gd name="T50" fmla="*/ 310 w 310"/>
                <a:gd name="T51" fmla="*/ 155 h 307"/>
                <a:gd name="T52" fmla="*/ 310 w 310"/>
                <a:gd name="T53" fmla="*/ 138 h 307"/>
                <a:gd name="T54" fmla="*/ 303 w 310"/>
                <a:gd name="T55" fmla="*/ 107 h 307"/>
                <a:gd name="T56" fmla="*/ 291 w 310"/>
                <a:gd name="T57" fmla="*/ 80 h 307"/>
                <a:gd name="T58" fmla="*/ 275 w 310"/>
                <a:gd name="T59" fmla="*/ 56 h 307"/>
                <a:gd name="T60" fmla="*/ 254 w 310"/>
                <a:gd name="T61" fmla="*/ 35 h 307"/>
                <a:gd name="T62" fmla="*/ 229 w 310"/>
                <a:gd name="T63" fmla="*/ 18 h 307"/>
                <a:gd name="T64" fmla="*/ 200 w 310"/>
                <a:gd name="T65" fmla="*/ 6 h 307"/>
                <a:gd name="T66" fmla="*/ 171 w 310"/>
                <a:gd name="T67" fmla="*/ 0 h 307"/>
                <a:gd name="T68" fmla="*/ 155 w 310"/>
                <a:gd name="T6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0" h="307">
                  <a:moveTo>
                    <a:pt x="155" y="0"/>
                  </a:moveTo>
                  <a:lnTo>
                    <a:pt x="155" y="0"/>
                  </a:lnTo>
                  <a:lnTo>
                    <a:pt x="140" y="0"/>
                  </a:lnTo>
                  <a:lnTo>
                    <a:pt x="124" y="2"/>
                  </a:lnTo>
                  <a:lnTo>
                    <a:pt x="109" y="6"/>
                  </a:lnTo>
                  <a:lnTo>
                    <a:pt x="95" y="12"/>
                  </a:lnTo>
                  <a:lnTo>
                    <a:pt x="83" y="18"/>
                  </a:lnTo>
                  <a:lnTo>
                    <a:pt x="68" y="27"/>
                  </a:lnTo>
                  <a:lnTo>
                    <a:pt x="58" y="35"/>
                  </a:lnTo>
                  <a:lnTo>
                    <a:pt x="46" y="45"/>
                  </a:lnTo>
                  <a:lnTo>
                    <a:pt x="35" y="56"/>
                  </a:lnTo>
                  <a:lnTo>
                    <a:pt x="27" y="68"/>
                  </a:lnTo>
                  <a:lnTo>
                    <a:pt x="19" y="80"/>
                  </a:lnTo>
                  <a:lnTo>
                    <a:pt x="13" y="95"/>
                  </a:lnTo>
                  <a:lnTo>
                    <a:pt x="8" y="107"/>
                  </a:lnTo>
                  <a:lnTo>
                    <a:pt x="4" y="124"/>
                  </a:lnTo>
                  <a:lnTo>
                    <a:pt x="2" y="138"/>
                  </a:lnTo>
                  <a:lnTo>
                    <a:pt x="0" y="155"/>
                  </a:lnTo>
                  <a:lnTo>
                    <a:pt x="0" y="155"/>
                  </a:lnTo>
                  <a:lnTo>
                    <a:pt x="2" y="169"/>
                  </a:lnTo>
                  <a:lnTo>
                    <a:pt x="4" y="185"/>
                  </a:lnTo>
                  <a:lnTo>
                    <a:pt x="8" y="200"/>
                  </a:lnTo>
                  <a:lnTo>
                    <a:pt x="13" y="214"/>
                  </a:lnTo>
                  <a:lnTo>
                    <a:pt x="19" y="227"/>
                  </a:lnTo>
                  <a:lnTo>
                    <a:pt x="27" y="241"/>
                  </a:lnTo>
                  <a:lnTo>
                    <a:pt x="35" y="252"/>
                  </a:lnTo>
                  <a:lnTo>
                    <a:pt x="46" y="264"/>
                  </a:lnTo>
                  <a:lnTo>
                    <a:pt x="58" y="272"/>
                  </a:lnTo>
                  <a:lnTo>
                    <a:pt x="68" y="282"/>
                  </a:lnTo>
                  <a:lnTo>
                    <a:pt x="83" y="289"/>
                  </a:lnTo>
                  <a:lnTo>
                    <a:pt x="95" y="297"/>
                  </a:lnTo>
                  <a:lnTo>
                    <a:pt x="109" y="301"/>
                  </a:lnTo>
                  <a:lnTo>
                    <a:pt x="124" y="305"/>
                  </a:lnTo>
                  <a:lnTo>
                    <a:pt x="140" y="307"/>
                  </a:lnTo>
                  <a:lnTo>
                    <a:pt x="155" y="307"/>
                  </a:lnTo>
                  <a:lnTo>
                    <a:pt x="155" y="307"/>
                  </a:lnTo>
                  <a:lnTo>
                    <a:pt x="171" y="307"/>
                  </a:lnTo>
                  <a:lnTo>
                    <a:pt x="186" y="305"/>
                  </a:lnTo>
                  <a:lnTo>
                    <a:pt x="200" y="301"/>
                  </a:lnTo>
                  <a:lnTo>
                    <a:pt x="215" y="297"/>
                  </a:lnTo>
                  <a:lnTo>
                    <a:pt x="229" y="289"/>
                  </a:lnTo>
                  <a:lnTo>
                    <a:pt x="242" y="282"/>
                  </a:lnTo>
                  <a:lnTo>
                    <a:pt x="254" y="272"/>
                  </a:lnTo>
                  <a:lnTo>
                    <a:pt x="264" y="264"/>
                  </a:lnTo>
                  <a:lnTo>
                    <a:pt x="275" y="252"/>
                  </a:lnTo>
                  <a:lnTo>
                    <a:pt x="283" y="241"/>
                  </a:lnTo>
                  <a:lnTo>
                    <a:pt x="291" y="227"/>
                  </a:lnTo>
                  <a:lnTo>
                    <a:pt x="297" y="214"/>
                  </a:lnTo>
                  <a:lnTo>
                    <a:pt x="303" y="200"/>
                  </a:lnTo>
                  <a:lnTo>
                    <a:pt x="306" y="185"/>
                  </a:lnTo>
                  <a:lnTo>
                    <a:pt x="310" y="169"/>
                  </a:lnTo>
                  <a:lnTo>
                    <a:pt x="310" y="155"/>
                  </a:lnTo>
                  <a:lnTo>
                    <a:pt x="310" y="155"/>
                  </a:lnTo>
                  <a:lnTo>
                    <a:pt x="310" y="138"/>
                  </a:lnTo>
                  <a:lnTo>
                    <a:pt x="306" y="124"/>
                  </a:lnTo>
                  <a:lnTo>
                    <a:pt x="303" y="107"/>
                  </a:lnTo>
                  <a:lnTo>
                    <a:pt x="297" y="95"/>
                  </a:lnTo>
                  <a:lnTo>
                    <a:pt x="291" y="80"/>
                  </a:lnTo>
                  <a:lnTo>
                    <a:pt x="283" y="68"/>
                  </a:lnTo>
                  <a:lnTo>
                    <a:pt x="275" y="56"/>
                  </a:lnTo>
                  <a:lnTo>
                    <a:pt x="264" y="45"/>
                  </a:lnTo>
                  <a:lnTo>
                    <a:pt x="254" y="35"/>
                  </a:lnTo>
                  <a:lnTo>
                    <a:pt x="242" y="27"/>
                  </a:lnTo>
                  <a:lnTo>
                    <a:pt x="229" y="18"/>
                  </a:lnTo>
                  <a:lnTo>
                    <a:pt x="215" y="12"/>
                  </a:lnTo>
                  <a:lnTo>
                    <a:pt x="200" y="6"/>
                  </a:lnTo>
                  <a:lnTo>
                    <a:pt x="186" y="2"/>
                  </a:lnTo>
                  <a:lnTo>
                    <a:pt x="171" y="0"/>
                  </a:lnTo>
                  <a:lnTo>
                    <a:pt x="155" y="0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6A71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" name="图片 1" descr="timg1"/>
          <p:cNvPicPr>
            <a:picLocks noChangeAspect="1"/>
          </p:cNvPicPr>
          <p:nvPr/>
        </p:nvPicPr>
        <p:blipFill>
          <a:blip r:embed="rId3"/>
          <a:srcRect l="2232" t="3308" r="8793" b="12007"/>
          <a:stretch>
            <a:fillRect/>
          </a:stretch>
        </p:blipFill>
        <p:spPr>
          <a:xfrm>
            <a:off x="5288379" y="92593"/>
            <a:ext cx="1390650" cy="13309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52107" y="1875171"/>
            <a:ext cx="10086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i="0" u="none" strike="noStrike" baseline="0" dirty="0">
                <a:solidFill>
                  <a:srgbClr val="793E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会议室预约系统</a:t>
            </a:r>
            <a:endParaRPr lang="zh-CN" altLang="en-US" sz="5400" b="1" dirty="0">
              <a:solidFill>
                <a:srgbClr val="793E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18112" y="5507461"/>
            <a:ext cx="7189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i="0" u="none" strike="noStrike" baseline="0" dirty="0">
                <a:solidFill>
                  <a:srgbClr val="793E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项目组成员：陈源 郭阳 王润玺</a:t>
            </a:r>
            <a:endParaRPr lang="zh-CN" altLang="en-US" sz="2400" b="1" dirty="0">
              <a:solidFill>
                <a:srgbClr val="793E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89256" y="4065468"/>
            <a:ext cx="5788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793E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项目汇报人：陈源 郭阳 王润玺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14E88-3FDF-AB68-862A-B66A06FD1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2F5090D2-1D38-D561-1977-521F6D67BB47}"/>
              </a:ext>
            </a:extLst>
          </p:cNvPr>
          <p:cNvCxnSpPr/>
          <p:nvPr/>
        </p:nvCxnSpPr>
        <p:spPr>
          <a:xfrm>
            <a:off x="15334" y="509276"/>
            <a:ext cx="12192001" cy="0"/>
          </a:xfrm>
          <a:prstGeom prst="line">
            <a:avLst/>
          </a:prstGeom>
          <a:ln w="31750">
            <a:solidFill>
              <a:srgbClr val="793E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>
            <a:extLst>
              <a:ext uri="{FF2B5EF4-FFF2-40B4-BE49-F238E27FC236}">
                <a16:creationId xmlns:a16="http://schemas.microsoft.com/office/drawing/2014/main" id="{94BBFBF7-9550-F208-0689-971A13C18D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0" t="84680" r="32072" b="10267"/>
          <a:stretch>
            <a:fillRect/>
          </a:stretch>
        </p:blipFill>
        <p:spPr>
          <a:xfrm>
            <a:off x="820" y="-16164"/>
            <a:ext cx="12206515" cy="485334"/>
          </a:xfrm>
          <a:prstGeom prst="rect">
            <a:avLst/>
          </a:prstGeom>
        </p:spPr>
      </p:pic>
      <p:sp>
        <p:nvSpPr>
          <p:cNvPr id="56" name="泪滴形 55">
            <a:extLst>
              <a:ext uri="{FF2B5EF4-FFF2-40B4-BE49-F238E27FC236}">
                <a16:creationId xmlns:a16="http://schemas.microsoft.com/office/drawing/2014/main" id="{87CA5546-2801-E3BB-F47D-29CB3B1F09C2}"/>
              </a:ext>
            </a:extLst>
          </p:cNvPr>
          <p:cNvSpPr/>
          <p:nvPr/>
        </p:nvSpPr>
        <p:spPr>
          <a:xfrm rot="18900000">
            <a:off x="432503" y="335831"/>
            <a:ext cx="1246203" cy="1284497"/>
          </a:xfrm>
          <a:prstGeom prst="teardrop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泪滴形 56">
            <a:extLst>
              <a:ext uri="{FF2B5EF4-FFF2-40B4-BE49-F238E27FC236}">
                <a16:creationId xmlns:a16="http://schemas.microsoft.com/office/drawing/2014/main" id="{3FB50C2B-4EAE-5E1B-5221-D6F3C1F137B2}"/>
              </a:ext>
            </a:extLst>
          </p:cNvPr>
          <p:cNvSpPr/>
          <p:nvPr/>
        </p:nvSpPr>
        <p:spPr>
          <a:xfrm rot="18900000">
            <a:off x="546179" y="457400"/>
            <a:ext cx="998806" cy="998806"/>
          </a:xfrm>
          <a:prstGeom prst="teardrop">
            <a:avLst/>
          </a:prstGeom>
          <a:solidFill>
            <a:srgbClr val="79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C5E70DAF-3F0D-872F-CC2C-6BB2386EE423}"/>
              </a:ext>
            </a:extLst>
          </p:cNvPr>
          <p:cNvGrpSpPr/>
          <p:nvPr/>
        </p:nvGrpSpPr>
        <p:grpSpPr>
          <a:xfrm>
            <a:off x="834494" y="636369"/>
            <a:ext cx="396792" cy="614761"/>
            <a:chOff x="8875713" y="962025"/>
            <a:chExt cx="1416050" cy="2193926"/>
          </a:xfrm>
          <a:solidFill>
            <a:schemeClr val="bg1"/>
          </a:solidFill>
        </p:grpSpPr>
        <p:sp>
          <p:nvSpPr>
            <p:cNvPr id="60" name="Freeform 15">
              <a:extLst>
                <a:ext uri="{FF2B5EF4-FFF2-40B4-BE49-F238E27FC236}">
                  <a16:creationId xmlns:a16="http://schemas.microsoft.com/office/drawing/2014/main" id="{5F93BFEE-13A2-7981-EDD1-399543234FCD}"/>
                </a:ext>
              </a:extLst>
            </p:cNvPr>
            <p:cNvSpPr/>
            <p:nvPr/>
          </p:nvSpPr>
          <p:spPr bwMode="auto">
            <a:xfrm>
              <a:off x="9294813" y="2566988"/>
              <a:ext cx="592138" cy="588963"/>
            </a:xfrm>
            <a:custGeom>
              <a:avLst/>
              <a:gdLst>
                <a:gd name="T0" fmla="*/ 0 w 373"/>
                <a:gd name="T1" fmla="*/ 284 h 371"/>
                <a:gd name="T2" fmla="*/ 0 w 373"/>
                <a:gd name="T3" fmla="*/ 284 h 371"/>
                <a:gd name="T4" fmla="*/ 0 w 373"/>
                <a:gd name="T5" fmla="*/ 302 h 371"/>
                <a:gd name="T6" fmla="*/ 6 w 373"/>
                <a:gd name="T7" fmla="*/ 319 h 371"/>
                <a:gd name="T8" fmla="*/ 12 w 373"/>
                <a:gd name="T9" fmla="*/ 333 h 371"/>
                <a:gd name="T10" fmla="*/ 22 w 373"/>
                <a:gd name="T11" fmla="*/ 345 h 371"/>
                <a:gd name="T12" fmla="*/ 36 w 373"/>
                <a:gd name="T13" fmla="*/ 355 h 371"/>
                <a:gd name="T14" fmla="*/ 49 w 373"/>
                <a:gd name="T15" fmla="*/ 363 h 371"/>
                <a:gd name="T16" fmla="*/ 65 w 373"/>
                <a:gd name="T17" fmla="*/ 369 h 371"/>
                <a:gd name="T18" fmla="*/ 81 w 373"/>
                <a:gd name="T19" fmla="*/ 371 h 371"/>
                <a:gd name="T20" fmla="*/ 81 w 373"/>
                <a:gd name="T21" fmla="*/ 371 h 371"/>
                <a:gd name="T22" fmla="*/ 290 w 373"/>
                <a:gd name="T23" fmla="*/ 371 h 371"/>
                <a:gd name="T24" fmla="*/ 290 w 373"/>
                <a:gd name="T25" fmla="*/ 371 h 371"/>
                <a:gd name="T26" fmla="*/ 290 w 373"/>
                <a:gd name="T27" fmla="*/ 371 h 371"/>
                <a:gd name="T28" fmla="*/ 306 w 373"/>
                <a:gd name="T29" fmla="*/ 369 h 371"/>
                <a:gd name="T30" fmla="*/ 322 w 373"/>
                <a:gd name="T31" fmla="*/ 363 h 371"/>
                <a:gd name="T32" fmla="*/ 336 w 373"/>
                <a:gd name="T33" fmla="*/ 355 h 371"/>
                <a:gd name="T34" fmla="*/ 349 w 373"/>
                <a:gd name="T35" fmla="*/ 345 h 371"/>
                <a:gd name="T36" fmla="*/ 359 w 373"/>
                <a:gd name="T37" fmla="*/ 333 h 371"/>
                <a:gd name="T38" fmla="*/ 367 w 373"/>
                <a:gd name="T39" fmla="*/ 319 h 371"/>
                <a:gd name="T40" fmla="*/ 371 w 373"/>
                <a:gd name="T41" fmla="*/ 302 h 371"/>
                <a:gd name="T42" fmla="*/ 373 w 373"/>
                <a:gd name="T43" fmla="*/ 284 h 371"/>
                <a:gd name="T44" fmla="*/ 373 w 373"/>
                <a:gd name="T45" fmla="*/ 0 h 371"/>
                <a:gd name="T46" fmla="*/ 0 w 373"/>
                <a:gd name="T47" fmla="*/ 0 h 371"/>
                <a:gd name="T48" fmla="*/ 0 w 373"/>
                <a:gd name="T49" fmla="*/ 28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3" h="371">
                  <a:moveTo>
                    <a:pt x="0" y="284"/>
                  </a:moveTo>
                  <a:lnTo>
                    <a:pt x="0" y="284"/>
                  </a:lnTo>
                  <a:lnTo>
                    <a:pt x="0" y="302"/>
                  </a:lnTo>
                  <a:lnTo>
                    <a:pt x="6" y="319"/>
                  </a:lnTo>
                  <a:lnTo>
                    <a:pt x="12" y="333"/>
                  </a:lnTo>
                  <a:lnTo>
                    <a:pt x="22" y="345"/>
                  </a:lnTo>
                  <a:lnTo>
                    <a:pt x="36" y="355"/>
                  </a:lnTo>
                  <a:lnTo>
                    <a:pt x="49" y="363"/>
                  </a:lnTo>
                  <a:lnTo>
                    <a:pt x="65" y="369"/>
                  </a:lnTo>
                  <a:lnTo>
                    <a:pt x="81" y="371"/>
                  </a:lnTo>
                  <a:lnTo>
                    <a:pt x="81" y="371"/>
                  </a:lnTo>
                  <a:lnTo>
                    <a:pt x="290" y="371"/>
                  </a:lnTo>
                  <a:lnTo>
                    <a:pt x="290" y="371"/>
                  </a:lnTo>
                  <a:lnTo>
                    <a:pt x="290" y="371"/>
                  </a:lnTo>
                  <a:lnTo>
                    <a:pt x="306" y="369"/>
                  </a:lnTo>
                  <a:lnTo>
                    <a:pt x="322" y="363"/>
                  </a:lnTo>
                  <a:lnTo>
                    <a:pt x="336" y="355"/>
                  </a:lnTo>
                  <a:lnTo>
                    <a:pt x="349" y="345"/>
                  </a:lnTo>
                  <a:lnTo>
                    <a:pt x="359" y="333"/>
                  </a:lnTo>
                  <a:lnTo>
                    <a:pt x="367" y="319"/>
                  </a:lnTo>
                  <a:lnTo>
                    <a:pt x="371" y="302"/>
                  </a:lnTo>
                  <a:lnTo>
                    <a:pt x="373" y="284"/>
                  </a:lnTo>
                  <a:lnTo>
                    <a:pt x="373" y="0"/>
                  </a:lnTo>
                  <a:lnTo>
                    <a:pt x="0" y="0"/>
                  </a:lnTo>
                  <a:lnTo>
                    <a:pt x="0" y="2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308A5ECA-41FD-3BB3-A2CD-3163204246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75713" y="962025"/>
              <a:ext cx="1416050" cy="1547813"/>
            </a:xfrm>
            <a:custGeom>
              <a:avLst/>
              <a:gdLst>
                <a:gd name="T0" fmla="*/ 479 w 892"/>
                <a:gd name="T1" fmla="*/ 557 h 975"/>
                <a:gd name="T2" fmla="*/ 499 w 892"/>
                <a:gd name="T3" fmla="*/ 606 h 975"/>
                <a:gd name="T4" fmla="*/ 495 w 892"/>
                <a:gd name="T5" fmla="*/ 675 h 975"/>
                <a:gd name="T6" fmla="*/ 465 w 892"/>
                <a:gd name="T7" fmla="*/ 723 h 975"/>
                <a:gd name="T8" fmla="*/ 436 w 892"/>
                <a:gd name="T9" fmla="*/ 727 h 975"/>
                <a:gd name="T10" fmla="*/ 400 w 892"/>
                <a:gd name="T11" fmla="*/ 689 h 975"/>
                <a:gd name="T12" fmla="*/ 390 w 892"/>
                <a:gd name="T13" fmla="*/ 626 h 975"/>
                <a:gd name="T14" fmla="*/ 418 w 892"/>
                <a:gd name="T15" fmla="*/ 555 h 975"/>
                <a:gd name="T16" fmla="*/ 390 w 892"/>
                <a:gd name="T17" fmla="*/ 555 h 975"/>
                <a:gd name="T18" fmla="*/ 343 w 892"/>
                <a:gd name="T19" fmla="*/ 583 h 975"/>
                <a:gd name="T20" fmla="*/ 329 w 892"/>
                <a:gd name="T21" fmla="*/ 975 h 975"/>
                <a:gd name="T22" fmla="*/ 564 w 892"/>
                <a:gd name="T23" fmla="*/ 600 h 975"/>
                <a:gd name="T24" fmla="*/ 529 w 892"/>
                <a:gd name="T25" fmla="*/ 557 h 975"/>
                <a:gd name="T26" fmla="*/ 892 w 892"/>
                <a:gd name="T27" fmla="*/ 446 h 975"/>
                <a:gd name="T28" fmla="*/ 872 w 892"/>
                <a:gd name="T29" fmla="*/ 312 h 975"/>
                <a:gd name="T30" fmla="*/ 791 w 892"/>
                <a:gd name="T31" fmla="*/ 162 h 975"/>
                <a:gd name="T32" fmla="*/ 659 w 892"/>
                <a:gd name="T33" fmla="*/ 54 h 975"/>
                <a:gd name="T34" fmla="*/ 491 w 892"/>
                <a:gd name="T35" fmla="*/ 2 h 975"/>
                <a:gd name="T36" fmla="*/ 357 w 892"/>
                <a:gd name="T37" fmla="*/ 10 h 975"/>
                <a:gd name="T38" fmla="*/ 197 w 892"/>
                <a:gd name="T39" fmla="*/ 77 h 975"/>
                <a:gd name="T40" fmla="*/ 77 w 892"/>
                <a:gd name="T41" fmla="*/ 196 h 975"/>
                <a:gd name="T42" fmla="*/ 10 w 892"/>
                <a:gd name="T43" fmla="*/ 354 h 975"/>
                <a:gd name="T44" fmla="*/ 2 w 892"/>
                <a:gd name="T45" fmla="*/ 466 h 975"/>
                <a:gd name="T46" fmla="*/ 2 w 892"/>
                <a:gd name="T47" fmla="*/ 521 h 975"/>
                <a:gd name="T48" fmla="*/ 45 w 892"/>
                <a:gd name="T49" fmla="*/ 646 h 975"/>
                <a:gd name="T50" fmla="*/ 128 w 892"/>
                <a:gd name="T51" fmla="*/ 770 h 975"/>
                <a:gd name="T52" fmla="*/ 201 w 892"/>
                <a:gd name="T53" fmla="*/ 845 h 975"/>
                <a:gd name="T54" fmla="*/ 242 w 892"/>
                <a:gd name="T55" fmla="*/ 916 h 975"/>
                <a:gd name="T56" fmla="*/ 252 w 892"/>
                <a:gd name="T57" fmla="*/ 975 h 975"/>
                <a:gd name="T58" fmla="*/ 294 w 892"/>
                <a:gd name="T59" fmla="*/ 614 h 975"/>
                <a:gd name="T60" fmla="*/ 315 w 892"/>
                <a:gd name="T61" fmla="*/ 561 h 975"/>
                <a:gd name="T62" fmla="*/ 384 w 892"/>
                <a:gd name="T63" fmla="*/ 519 h 975"/>
                <a:gd name="T64" fmla="*/ 428 w 892"/>
                <a:gd name="T65" fmla="*/ 521 h 975"/>
                <a:gd name="T66" fmla="*/ 463 w 892"/>
                <a:gd name="T67" fmla="*/ 525 h 975"/>
                <a:gd name="T68" fmla="*/ 505 w 892"/>
                <a:gd name="T69" fmla="*/ 517 h 975"/>
                <a:gd name="T70" fmla="*/ 572 w 892"/>
                <a:gd name="T71" fmla="*/ 541 h 975"/>
                <a:gd name="T72" fmla="*/ 602 w 892"/>
                <a:gd name="T73" fmla="*/ 620 h 975"/>
                <a:gd name="T74" fmla="*/ 641 w 892"/>
                <a:gd name="T75" fmla="*/ 975 h 975"/>
                <a:gd name="T76" fmla="*/ 659 w 892"/>
                <a:gd name="T77" fmla="*/ 898 h 975"/>
                <a:gd name="T78" fmla="*/ 704 w 892"/>
                <a:gd name="T79" fmla="*/ 831 h 975"/>
                <a:gd name="T80" fmla="*/ 799 w 892"/>
                <a:gd name="T81" fmla="*/ 725 h 975"/>
                <a:gd name="T82" fmla="*/ 862 w 892"/>
                <a:gd name="T83" fmla="*/ 616 h 975"/>
                <a:gd name="T84" fmla="*/ 892 w 892"/>
                <a:gd name="T85" fmla="*/ 488 h 975"/>
                <a:gd name="T86" fmla="*/ 892 w 892"/>
                <a:gd name="T87" fmla="*/ 446 h 975"/>
                <a:gd name="T88" fmla="*/ 463 w 892"/>
                <a:gd name="T89" fmla="*/ 610 h 975"/>
                <a:gd name="T90" fmla="*/ 448 w 892"/>
                <a:gd name="T91" fmla="*/ 575 h 975"/>
                <a:gd name="T92" fmla="*/ 426 w 892"/>
                <a:gd name="T93" fmla="*/ 626 h 975"/>
                <a:gd name="T94" fmla="*/ 434 w 892"/>
                <a:gd name="T95" fmla="*/ 677 h 975"/>
                <a:gd name="T96" fmla="*/ 448 w 892"/>
                <a:gd name="T97" fmla="*/ 689 h 975"/>
                <a:gd name="T98" fmla="*/ 463 w 892"/>
                <a:gd name="T99" fmla="*/ 644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2" h="975">
                  <a:moveTo>
                    <a:pt x="505" y="553"/>
                  </a:moveTo>
                  <a:lnTo>
                    <a:pt x="505" y="553"/>
                  </a:lnTo>
                  <a:lnTo>
                    <a:pt x="493" y="553"/>
                  </a:lnTo>
                  <a:lnTo>
                    <a:pt x="479" y="557"/>
                  </a:lnTo>
                  <a:lnTo>
                    <a:pt x="479" y="557"/>
                  </a:lnTo>
                  <a:lnTo>
                    <a:pt x="489" y="571"/>
                  </a:lnTo>
                  <a:lnTo>
                    <a:pt x="495" y="588"/>
                  </a:lnTo>
                  <a:lnTo>
                    <a:pt x="499" y="606"/>
                  </a:lnTo>
                  <a:lnTo>
                    <a:pt x="499" y="626"/>
                  </a:lnTo>
                  <a:lnTo>
                    <a:pt x="499" y="626"/>
                  </a:lnTo>
                  <a:lnTo>
                    <a:pt x="499" y="652"/>
                  </a:lnTo>
                  <a:lnTo>
                    <a:pt x="495" y="675"/>
                  </a:lnTo>
                  <a:lnTo>
                    <a:pt x="489" y="691"/>
                  </a:lnTo>
                  <a:lnTo>
                    <a:pt x="481" y="705"/>
                  </a:lnTo>
                  <a:lnTo>
                    <a:pt x="473" y="715"/>
                  </a:lnTo>
                  <a:lnTo>
                    <a:pt x="465" y="723"/>
                  </a:lnTo>
                  <a:lnTo>
                    <a:pt x="454" y="727"/>
                  </a:lnTo>
                  <a:lnTo>
                    <a:pt x="446" y="729"/>
                  </a:lnTo>
                  <a:lnTo>
                    <a:pt x="446" y="729"/>
                  </a:lnTo>
                  <a:lnTo>
                    <a:pt x="436" y="727"/>
                  </a:lnTo>
                  <a:lnTo>
                    <a:pt x="426" y="723"/>
                  </a:lnTo>
                  <a:lnTo>
                    <a:pt x="416" y="715"/>
                  </a:lnTo>
                  <a:lnTo>
                    <a:pt x="408" y="703"/>
                  </a:lnTo>
                  <a:lnTo>
                    <a:pt x="400" y="689"/>
                  </a:lnTo>
                  <a:lnTo>
                    <a:pt x="396" y="673"/>
                  </a:lnTo>
                  <a:lnTo>
                    <a:pt x="392" y="650"/>
                  </a:lnTo>
                  <a:lnTo>
                    <a:pt x="390" y="626"/>
                  </a:lnTo>
                  <a:lnTo>
                    <a:pt x="390" y="626"/>
                  </a:lnTo>
                  <a:lnTo>
                    <a:pt x="392" y="606"/>
                  </a:lnTo>
                  <a:lnTo>
                    <a:pt x="398" y="588"/>
                  </a:lnTo>
                  <a:lnTo>
                    <a:pt x="406" y="569"/>
                  </a:lnTo>
                  <a:lnTo>
                    <a:pt x="418" y="555"/>
                  </a:lnTo>
                  <a:lnTo>
                    <a:pt x="418" y="555"/>
                  </a:lnTo>
                  <a:lnTo>
                    <a:pt x="402" y="553"/>
                  </a:lnTo>
                  <a:lnTo>
                    <a:pt x="402" y="553"/>
                  </a:lnTo>
                  <a:lnTo>
                    <a:pt x="390" y="555"/>
                  </a:lnTo>
                  <a:lnTo>
                    <a:pt x="375" y="559"/>
                  </a:lnTo>
                  <a:lnTo>
                    <a:pt x="363" y="565"/>
                  </a:lnTo>
                  <a:lnTo>
                    <a:pt x="353" y="573"/>
                  </a:lnTo>
                  <a:lnTo>
                    <a:pt x="343" y="583"/>
                  </a:lnTo>
                  <a:lnTo>
                    <a:pt x="337" y="596"/>
                  </a:lnTo>
                  <a:lnTo>
                    <a:pt x="331" y="610"/>
                  </a:lnTo>
                  <a:lnTo>
                    <a:pt x="329" y="626"/>
                  </a:lnTo>
                  <a:lnTo>
                    <a:pt x="329" y="975"/>
                  </a:lnTo>
                  <a:lnTo>
                    <a:pt x="566" y="975"/>
                  </a:lnTo>
                  <a:lnTo>
                    <a:pt x="566" y="620"/>
                  </a:lnTo>
                  <a:lnTo>
                    <a:pt x="566" y="620"/>
                  </a:lnTo>
                  <a:lnTo>
                    <a:pt x="564" y="600"/>
                  </a:lnTo>
                  <a:lnTo>
                    <a:pt x="558" y="583"/>
                  </a:lnTo>
                  <a:lnTo>
                    <a:pt x="550" y="571"/>
                  </a:lnTo>
                  <a:lnTo>
                    <a:pt x="542" y="563"/>
                  </a:lnTo>
                  <a:lnTo>
                    <a:pt x="529" y="557"/>
                  </a:lnTo>
                  <a:lnTo>
                    <a:pt x="521" y="555"/>
                  </a:lnTo>
                  <a:lnTo>
                    <a:pt x="505" y="553"/>
                  </a:lnTo>
                  <a:lnTo>
                    <a:pt x="505" y="553"/>
                  </a:lnTo>
                  <a:close/>
                  <a:moveTo>
                    <a:pt x="892" y="446"/>
                  </a:moveTo>
                  <a:lnTo>
                    <a:pt x="892" y="446"/>
                  </a:lnTo>
                  <a:lnTo>
                    <a:pt x="890" y="399"/>
                  </a:lnTo>
                  <a:lnTo>
                    <a:pt x="882" y="354"/>
                  </a:lnTo>
                  <a:lnTo>
                    <a:pt x="872" y="312"/>
                  </a:lnTo>
                  <a:lnTo>
                    <a:pt x="856" y="271"/>
                  </a:lnTo>
                  <a:lnTo>
                    <a:pt x="838" y="233"/>
                  </a:lnTo>
                  <a:lnTo>
                    <a:pt x="815" y="196"/>
                  </a:lnTo>
                  <a:lnTo>
                    <a:pt x="791" y="162"/>
                  </a:lnTo>
                  <a:lnTo>
                    <a:pt x="761" y="129"/>
                  </a:lnTo>
                  <a:lnTo>
                    <a:pt x="730" y="101"/>
                  </a:lnTo>
                  <a:lnTo>
                    <a:pt x="696" y="77"/>
                  </a:lnTo>
                  <a:lnTo>
                    <a:pt x="659" y="54"/>
                  </a:lnTo>
                  <a:lnTo>
                    <a:pt x="621" y="34"/>
                  </a:lnTo>
                  <a:lnTo>
                    <a:pt x="578" y="20"/>
                  </a:lnTo>
                  <a:lnTo>
                    <a:pt x="536" y="10"/>
                  </a:lnTo>
                  <a:lnTo>
                    <a:pt x="491" y="2"/>
                  </a:lnTo>
                  <a:lnTo>
                    <a:pt x="446" y="0"/>
                  </a:lnTo>
                  <a:lnTo>
                    <a:pt x="446" y="0"/>
                  </a:lnTo>
                  <a:lnTo>
                    <a:pt x="402" y="2"/>
                  </a:lnTo>
                  <a:lnTo>
                    <a:pt x="357" y="10"/>
                  </a:lnTo>
                  <a:lnTo>
                    <a:pt x="315" y="20"/>
                  </a:lnTo>
                  <a:lnTo>
                    <a:pt x="272" y="34"/>
                  </a:lnTo>
                  <a:lnTo>
                    <a:pt x="233" y="54"/>
                  </a:lnTo>
                  <a:lnTo>
                    <a:pt x="197" y="77"/>
                  </a:lnTo>
                  <a:lnTo>
                    <a:pt x="163" y="101"/>
                  </a:lnTo>
                  <a:lnTo>
                    <a:pt x="132" y="129"/>
                  </a:lnTo>
                  <a:lnTo>
                    <a:pt x="102" y="162"/>
                  </a:lnTo>
                  <a:lnTo>
                    <a:pt x="77" y="196"/>
                  </a:lnTo>
                  <a:lnTo>
                    <a:pt x="55" y="233"/>
                  </a:lnTo>
                  <a:lnTo>
                    <a:pt x="37" y="271"/>
                  </a:lnTo>
                  <a:lnTo>
                    <a:pt x="21" y="312"/>
                  </a:lnTo>
                  <a:lnTo>
                    <a:pt x="10" y="354"/>
                  </a:lnTo>
                  <a:lnTo>
                    <a:pt x="2" y="399"/>
                  </a:lnTo>
                  <a:lnTo>
                    <a:pt x="0" y="446"/>
                  </a:lnTo>
                  <a:lnTo>
                    <a:pt x="0" y="446"/>
                  </a:lnTo>
                  <a:lnTo>
                    <a:pt x="2" y="466"/>
                  </a:lnTo>
                  <a:lnTo>
                    <a:pt x="2" y="466"/>
                  </a:lnTo>
                  <a:lnTo>
                    <a:pt x="0" y="488"/>
                  </a:lnTo>
                  <a:lnTo>
                    <a:pt x="0" y="488"/>
                  </a:lnTo>
                  <a:lnTo>
                    <a:pt x="2" y="521"/>
                  </a:lnTo>
                  <a:lnTo>
                    <a:pt x="8" y="553"/>
                  </a:lnTo>
                  <a:lnTo>
                    <a:pt x="19" y="585"/>
                  </a:lnTo>
                  <a:lnTo>
                    <a:pt x="31" y="616"/>
                  </a:lnTo>
                  <a:lnTo>
                    <a:pt x="45" y="646"/>
                  </a:lnTo>
                  <a:lnTo>
                    <a:pt x="61" y="675"/>
                  </a:lnTo>
                  <a:lnTo>
                    <a:pt x="77" y="701"/>
                  </a:lnTo>
                  <a:lnTo>
                    <a:pt x="94" y="725"/>
                  </a:lnTo>
                  <a:lnTo>
                    <a:pt x="128" y="770"/>
                  </a:lnTo>
                  <a:lnTo>
                    <a:pt x="158" y="802"/>
                  </a:lnTo>
                  <a:lnTo>
                    <a:pt x="189" y="831"/>
                  </a:lnTo>
                  <a:lnTo>
                    <a:pt x="189" y="831"/>
                  </a:lnTo>
                  <a:lnTo>
                    <a:pt x="201" y="845"/>
                  </a:lnTo>
                  <a:lnTo>
                    <a:pt x="213" y="861"/>
                  </a:lnTo>
                  <a:lnTo>
                    <a:pt x="223" y="877"/>
                  </a:lnTo>
                  <a:lnTo>
                    <a:pt x="233" y="898"/>
                  </a:lnTo>
                  <a:lnTo>
                    <a:pt x="242" y="916"/>
                  </a:lnTo>
                  <a:lnTo>
                    <a:pt x="248" y="936"/>
                  </a:lnTo>
                  <a:lnTo>
                    <a:pt x="252" y="957"/>
                  </a:lnTo>
                  <a:lnTo>
                    <a:pt x="252" y="975"/>
                  </a:lnTo>
                  <a:lnTo>
                    <a:pt x="252" y="975"/>
                  </a:lnTo>
                  <a:lnTo>
                    <a:pt x="294" y="975"/>
                  </a:lnTo>
                  <a:lnTo>
                    <a:pt x="294" y="626"/>
                  </a:lnTo>
                  <a:lnTo>
                    <a:pt x="294" y="626"/>
                  </a:lnTo>
                  <a:lnTo>
                    <a:pt x="294" y="614"/>
                  </a:lnTo>
                  <a:lnTo>
                    <a:pt x="296" y="602"/>
                  </a:lnTo>
                  <a:lnTo>
                    <a:pt x="298" y="592"/>
                  </a:lnTo>
                  <a:lnTo>
                    <a:pt x="302" y="579"/>
                  </a:lnTo>
                  <a:lnTo>
                    <a:pt x="315" y="561"/>
                  </a:lnTo>
                  <a:lnTo>
                    <a:pt x="329" y="545"/>
                  </a:lnTo>
                  <a:lnTo>
                    <a:pt x="345" y="533"/>
                  </a:lnTo>
                  <a:lnTo>
                    <a:pt x="363" y="525"/>
                  </a:lnTo>
                  <a:lnTo>
                    <a:pt x="384" y="519"/>
                  </a:lnTo>
                  <a:lnTo>
                    <a:pt x="402" y="517"/>
                  </a:lnTo>
                  <a:lnTo>
                    <a:pt x="402" y="517"/>
                  </a:lnTo>
                  <a:lnTo>
                    <a:pt x="416" y="519"/>
                  </a:lnTo>
                  <a:lnTo>
                    <a:pt x="428" y="521"/>
                  </a:lnTo>
                  <a:lnTo>
                    <a:pt x="440" y="525"/>
                  </a:lnTo>
                  <a:lnTo>
                    <a:pt x="450" y="529"/>
                  </a:lnTo>
                  <a:lnTo>
                    <a:pt x="450" y="529"/>
                  </a:lnTo>
                  <a:lnTo>
                    <a:pt x="463" y="525"/>
                  </a:lnTo>
                  <a:lnTo>
                    <a:pt x="477" y="519"/>
                  </a:lnTo>
                  <a:lnTo>
                    <a:pt x="491" y="517"/>
                  </a:lnTo>
                  <a:lnTo>
                    <a:pt x="505" y="517"/>
                  </a:lnTo>
                  <a:lnTo>
                    <a:pt x="505" y="517"/>
                  </a:lnTo>
                  <a:lnTo>
                    <a:pt x="523" y="517"/>
                  </a:lnTo>
                  <a:lnTo>
                    <a:pt x="540" y="523"/>
                  </a:lnTo>
                  <a:lnTo>
                    <a:pt x="558" y="531"/>
                  </a:lnTo>
                  <a:lnTo>
                    <a:pt x="572" y="541"/>
                  </a:lnTo>
                  <a:lnTo>
                    <a:pt x="584" y="555"/>
                  </a:lnTo>
                  <a:lnTo>
                    <a:pt x="594" y="573"/>
                  </a:lnTo>
                  <a:lnTo>
                    <a:pt x="600" y="596"/>
                  </a:lnTo>
                  <a:lnTo>
                    <a:pt x="602" y="620"/>
                  </a:lnTo>
                  <a:lnTo>
                    <a:pt x="602" y="975"/>
                  </a:lnTo>
                  <a:lnTo>
                    <a:pt x="641" y="975"/>
                  </a:lnTo>
                  <a:lnTo>
                    <a:pt x="641" y="975"/>
                  </a:lnTo>
                  <a:lnTo>
                    <a:pt x="641" y="975"/>
                  </a:lnTo>
                  <a:lnTo>
                    <a:pt x="641" y="957"/>
                  </a:lnTo>
                  <a:lnTo>
                    <a:pt x="645" y="936"/>
                  </a:lnTo>
                  <a:lnTo>
                    <a:pt x="651" y="916"/>
                  </a:lnTo>
                  <a:lnTo>
                    <a:pt x="659" y="898"/>
                  </a:lnTo>
                  <a:lnTo>
                    <a:pt x="669" y="877"/>
                  </a:lnTo>
                  <a:lnTo>
                    <a:pt x="680" y="861"/>
                  </a:lnTo>
                  <a:lnTo>
                    <a:pt x="692" y="845"/>
                  </a:lnTo>
                  <a:lnTo>
                    <a:pt x="704" y="831"/>
                  </a:lnTo>
                  <a:lnTo>
                    <a:pt x="704" y="831"/>
                  </a:lnTo>
                  <a:lnTo>
                    <a:pt x="734" y="802"/>
                  </a:lnTo>
                  <a:lnTo>
                    <a:pt x="765" y="770"/>
                  </a:lnTo>
                  <a:lnTo>
                    <a:pt x="799" y="725"/>
                  </a:lnTo>
                  <a:lnTo>
                    <a:pt x="815" y="701"/>
                  </a:lnTo>
                  <a:lnTo>
                    <a:pt x="832" y="675"/>
                  </a:lnTo>
                  <a:lnTo>
                    <a:pt x="848" y="646"/>
                  </a:lnTo>
                  <a:lnTo>
                    <a:pt x="862" y="616"/>
                  </a:lnTo>
                  <a:lnTo>
                    <a:pt x="874" y="585"/>
                  </a:lnTo>
                  <a:lnTo>
                    <a:pt x="884" y="553"/>
                  </a:lnTo>
                  <a:lnTo>
                    <a:pt x="890" y="521"/>
                  </a:lnTo>
                  <a:lnTo>
                    <a:pt x="892" y="488"/>
                  </a:lnTo>
                  <a:lnTo>
                    <a:pt x="892" y="488"/>
                  </a:lnTo>
                  <a:lnTo>
                    <a:pt x="890" y="466"/>
                  </a:lnTo>
                  <a:lnTo>
                    <a:pt x="890" y="466"/>
                  </a:lnTo>
                  <a:lnTo>
                    <a:pt x="892" y="446"/>
                  </a:lnTo>
                  <a:lnTo>
                    <a:pt x="892" y="446"/>
                  </a:lnTo>
                  <a:close/>
                  <a:moveTo>
                    <a:pt x="463" y="626"/>
                  </a:moveTo>
                  <a:lnTo>
                    <a:pt x="463" y="626"/>
                  </a:lnTo>
                  <a:lnTo>
                    <a:pt x="463" y="610"/>
                  </a:lnTo>
                  <a:lnTo>
                    <a:pt x="459" y="596"/>
                  </a:lnTo>
                  <a:lnTo>
                    <a:pt x="454" y="585"/>
                  </a:lnTo>
                  <a:lnTo>
                    <a:pt x="448" y="575"/>
                  </a:lnTo>
                  <a:lnTo>
                    <a:pt x="448" y="575"/>
                  </a:lnTo>
                  <a:lnTo>
                    <a:pt x="440" y="585"/>
                  </a:lnTo>
                  <a:lnTo>
                    <a:pt x="432" y="598"/>
                  </a:lnTo>
                  <a:lnTo>
                    <a:pt x="428" y="612"/>
                  </a:lnTo>
                  <a:lnTo>
                    <a:pt x="426" y="626"/>
                  </a:lnTo>
                  <a:lnTo>
                    <a:pt x="426" y="626"/>
                  </a:lnTo>
                  <a:lnTo>
                    <a:pt x="428" y="642"/>
                  </a:lnTo>
                  <a:lnTo>
                    <a:pt x="428" y="656"/>
                  </a:lnTo>
                  <a:lnTo>
                    <a:pt x="434" y="677"/>
                  </a:lnTo>
                  <a:lnTo>
                    <a:pt x="440" y="689"/>
                  </a:lnTo>
                  <a:lnTo>
                    <a:pt x="446" y="693"/>
                  </a:lnTo>
                  <a:lnTo>
                    <a:pt x="446" y="693"/>
                  </a:lnTo>
                  <a:lnTo>
                    <a:pt x="448" y="689"/>
                  </a:lnTo>
                  <a:lnTo>
                    <a:pt x="454" y="679"/>
                  </a:lnTo>
                  <a:lnTo>
                    <a:pt x="459" y="669"/>
                  </a:lnTo>
                  <a:lnTo>
                    <a:pt x="461" y="658"/>
                  </a:lnTo>
                  <a:lnTo>
                    <a:pt x="463" y="644"/>
                  </a:lnTo>
                  <a:lnTo>
                    <a:pt x="463" y="626"/>
                  </a:lnTo>
                  <a:lnTo>
                    <a:pt x="463" y="6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3" name="图片 2" descr="timg">
            <a:extLst>
              <a:ext uri="{FF2B5EF4-FFF2-40B4-BE49-F238E27FC236}">
                <a16:creationId xmlns:a16="http://schemas.microsoft.com/office/drawing/2014/main" id="{8913D915-0A52-36C7-3D05-44F39446ED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21" r="7432" b="11069"/>
          <a:stretch>
            <a:fillRect/>
          </a:stretch>
        </p:blipFill>
        <p:spPr>
          <a:xfrm>
            <a:off x="11154410" y="522605"/>
            <a:ext cx="1052830" cy="107061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670B4985-C7E2-6749-9A0F-540BB6FBE6B8}"/>
              </a:ext>
            </a:extLst>
          </p:cNvPr>
          <p:cNvGrpSpPr/>
          <p:nvPr/>
        </p:nvGrpSpPr>
        <p:grpSpPr>
          <a:xfrm>
            <a:off x="1658178" y="707873"/>
            <a:ext cx="3492466" cy="984885"/>
            <a:chOff x="4756064" y="2682767"/>
            <a:chExt cx="3157369" cy="584908"/>
          </a:xfrm>
        </p:grpSpPr>
        <p:sp>
          <p:nvSpPr>
            <p:cNvPr id="5" name="任意多边形 14">
              <a:extLst>
                <a:ext uri="{FF2B5EF4-FFF2-40B4-BE49-F238E27FC236}">
                  <a16:creationId xmlns:a16="http://schemas.microsoft.com/office/drawing/2014/main" id="{6281A546-6B59-A18E-87CD-92B4B2EB3185}"/>
                </a:ext>
              </a:extLst>
            </p:cNvPr>
            <p:cNvSpPr/>
            <p:nvPr/>
          </p:nvSpPr>
          <p:spPr>
            <a:xfrm>
              <a:off x="4756064" y="2682769"/>
              <a:ext cx="3111586" cy="567270"/>
            </a:xfrm>
            <a:custGeom>
              <a:avLst/>
              <a:gdLst>
                <a:gd name="connsiteX0" fmla="*/ 0 w 3111586"/>
                <a:gd name="connsiteY0" fmla="*/ 0 h 567270"/>
                <a:gd name="connsiteX1" fmla="*/ 2827951 w 3111586"/>
                <a:gd name="connsiteY1" fmla="*/ 0 h 567270"/>
                <a:gd name="connsiteX2" fmla="*/ 3111586 w 3111586"/>
                <a:gd name="connsiteY2" fmla="*/ 283635 h 567270"/>
                <a:gd name="connsiteX3" fmla="*/ 2827951 w 3111586"/>
                <a:gd name="connsiteY3" fmla="*/ 567270 h 567270"/>
                <a:gd name="connsiteX4" fmla="*/ 216299 w 3111586"/>
                <a:gd name="connsiteY4" fmla="*/ 567270 h 567270"/>
                <a:gd name="connsiteX5" fmla="*/ 176658 w 3111586"/>
                <a:gd name="connsiteY5" fmla="*/ 413101 h 567270"/>
                <a:gd name="connsiteX6" fmla="*/ 7068 w 3111586"/>
                <a:gd name="connsiteY6" fmla="*/ 11634 h 5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11586" h="567270">
                  <a:moveTo>
                    <a:pt x="0" y="0"/>
                  </a:moveTo>
                  <a:lnTo>
                    <a:pt x="2827951" y="0"/>
                  </a:lnTo>
                  <a:lnTo>
                    <a:pt x="3111586" y="283635"/>
                  </a:lnTo>
                  <a:lnTo>
                    <a:pt x="2827951" y="567270"/>
                  </a:lnTo>
                  <a:lnTo>
                    <a:pt x="216299" y="567270"/>
                  </a:lnTo>
                  <a:lnTo>
                    <a:pt x="176658" y="413101"/>
                  </a:lnTo>
                  <a:cubicBezTo>
                    <a:pt x="133041" y="272869"/>
                    <a:pt x="76011" y="138546"/>
                    <a:pt x="7068" y="11634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6" name="TextBox 30">
              <a:extLst>
                <a:ext uri="{FF2B5EF4-FFF2-40B4-BE49-F238E27FC236}">
                  <a16:creationId xmlns:a16="http://schemas.microsoft.com/office/drawing/2014/main" id="{954F8643-E55E-F27B-EC82-1918F0CD92B2}"/>
                </a:ext>
              </a:extLst>
            </p:cNvPr>
            <p:cNvSpPr txBox="1"/>
            <p:nvPr/>
          </p:nvSpPr>
          <p:spPr>
            <a:xfrm>
              <a:off x="5008722" y="2682767"/>
              <a:ext cx="2904711" cy="5849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ea"/>
                  <a:sym typeface="+mn-lt"/>
                </a:rPr>
                <a:t>System Sequence Diagram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ea"/>
                <a:sym typeface="+mn-lt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600EA993-5D4A-504E-E55E-E97C6A97C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504" y="549383"/>
            <a:ext cx="5934264" cy="599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10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:\Users\Administrator\Desktop\上交大图片\微信图片_20200106165028.jpg微信图片_20200106165028"/>
          <p:cNvPicPr>
            <a:picLocks noChangeAspect="1"/>
          </p:cNvPicPr>
          <p:nvPr/>
        </p:nvPicPr>
        <p:blipFill rotWithShape="1">
          <a:blip r:embed="rId3"/>
          <a:srcRect b="16027"/>
          <a:stretch>
            <a:fillRect/>
          </a:stretch>
        </p:blipFill>
        <p:spPr>
          <a:xfrm>
            <a:off x="2540" y="0"/>
            <a:ext cx="12209780" cy="6835775"/>
          </a:xfrm>
          <a:prstGeom prst="rect">
            <a:avLst/>
          </a:prstGeom>
        </p:spPr>
      </p:pic>
      <p:cxnSp>
        <p:nvCxnSpPr>
          <p:cNvPr id="21" name="直接连接符 20"/>
          <p:cNvCxnSpPr/>
          <p:nvPr/>
        </p:nvCxnSpPr>
        <p:spPr>
          <a:xfrm>
            <a:off x="6191685" y="-1503433"/>
            <a:ext cx="3298943" cy="462963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五角星 4"/>
          <p:cNvSpPr/>
          <p:nvPr/>
        </p:nvSpPr>
        <p:spPr>
          <a:xfrm>
            <a:off x="2446609" y="5881050"/>
            <a:ext cx="362857" cy="36285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平行四边形 6"/>
          <p:cNvSpPr/>
          <p:nvPr/>
        </p:nvSpPr>
        <p:spPr>
          <a:xfrm flipH="1">
            <a:off x="-2973570" y="1082221"/>
            <a:ext cx="8738013" cy="1966506"/>
          </a:xfrm>
          <a:prstGeom prst="parallelogram">
            <a:avLst>
              <a:gd name="adj" fmla="val 72110"/>
            </a:avLst>
          </a:prstGeom>
          <a:solidFill>
            <a:srgbClr val="FEBC6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平行四边形 7"/>
          <p:cNvSpPr/>
          <p:nvPr/>
        </p:nvSpPr>
        <p:spPr>
          <a:xfrm flipH="1">
            <a:off x="5702015" y="2641153"/>
            <a:ext cx="8738013" cy="1966506"/>
          </a:xfrm>
          <a:prstGeom prst="parallelogram">
            <a:avLst>
              <a:gd name="adj" fmla="val 72110"/>
            </a:avLst>
          </a:prstGeom>
          <a:solidFill>
            <a:srgbClr val="FEBC6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984886" y="742035"/>
            <a:ext cx="3182281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800" b="1" dirty="0">
                <a:solidFill>
                  <a:prstClr val="white"/>
                </a:solidFill>
              </a:rPr>
              <a:t>No</a:t>
            </a:r>
            <a:r>
              <a:rPr lang="en-US" altLang="zh-CN" sz="16600" b="1" dirty="0">
                <a:solidFill>
                  <a:prstClr val="white"/>
                </a:solidFill>
              </a:rPr>
              <a:t>.3</a:t>
            </a:r>
            <a:endParaRPr lang="zh-CN" altLang="en-US" sz="16600" b="1" dirty="0">
              <a:solidFill>
                <a:prstClr val="white"/>
              </a:solidFill>
            </a:endParaRPr>
          </a:p>
        </p:txBody>
      </p:sp>
      <p:sp>
        <p:nvSpPr>
          <p:cNvPr id="10" name="任意多边形 9"/>
          <p:cNvSpPr/>
          <p:nvPr/>
        </p:nvSpPr>
        <p:spPr>
          <a:xfrm rot="3276615">
            <a:off x="5658470" y="3941318"/>
            <a:ext cx="1482303" cy="281483"/>
          </a:xfrm>
          <a:custGeom>
            <a:avLst/>
            <a:gdLst>
              <a:gd name="connsiteX0" fmla="*/ 0 w 1482303"/>
              <a:gd name="connsiteY0" fmla="*/ 10612 h 281483"/>
              <a:gd name="connsiteX1" fmla="*/ 1482303 w 1482303"/>
              <a:gd name="connsiteY1" fmla="*/ 0 h 281483"/>
              <a:gd name="connsiteX2" fmla="*/ 1282339 w 1482303"/>
              <a:gd name="connsiteY2" fmla="*/ 281483 h 281483"/>
              <a:gd name="connsiteX3" fmla="*/ 167139 w 1482303"/>
              <a:gd name="connsiteY3" fmla="*/ 281483 h 281483"/>
              <a:gd name="connsiteX4" fmla="*/ 0 w 1482303"/>
              <a:gd name="connsiteY4" fmla="*/ 10612 h 281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2303" h="281483">
                <a:moveTo>
                  <a:pt x="0" y="10612"/>
                </a:moveTo>
                <a:lnTo>
                  <a:pt x="1482303" y="0"/>
                </a:lnTo>
                <a:lnTo>
                  <a:pt x="1282339" y="281483"/>
                </a:lnTo>
                <a:lnTo>
                  <a:pt x="167139" y="281483"/>
                </a:lnTo>
                <a:lnTo>
                  <a:pt x="0" y="10612"/>
                </a:lnTo>
                <a:close/>
              </a:path>
            </a:pathLst>
          </a:custGeom>
          <a:solidFill>
            <a:srgbClr val="FEBC6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 rot="3276615">
            <a:off x="5599950" y="4182213"/>
            <a:ext cx="920557" cy="224844"/>
          </a:xfrm>
          <a:custGeom>
            <a:avLst/>
            <a:gdLst>
              <a:gd name="connsiteX0" fmla="*/ 0 w 920557"/>
              <a:gd name="connsiteY0" fmla="*/ 0 h 224844"/>
              <a:gd name="connsiteX1" fmla="*/ 920557 w 920557"/>
              <a:gd name="connsiteY1" fmla="*/ 0 h 224844"/>
              <a:gd name="connsiteX2" fmla="*/ 760829 w 920557"/>
              <a:gd name="connsiteY2" fmla="*/ 224844 h 224844"/>
              <a:gd name="connsiteX3" fmla="*/ 138738 w 920557"/>
              <a:gd name="connsiteY3" fmla="*/ 224843 h 224844"/>
              <a:gd name="connsiteX4" fmla="*/ 0 w 920557"/>
              <a:gd name="connsiteY4" fmla="*/ 0 h 224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0557" h="224844">
                <a:moveTo>
                  <a:pt x="0" y="0"/>
                </a:moveTo>
                <a:lnTo>
                  <a:pt x="920557" y="0"/>
                </a:lnTo>
                <a:lnTo>
                  <a:pt x="760829" y="224844"/>
                </a:lnTo>
                <a:lnTo>
                  <a:pt x="138738" y="224843"/>
                </a:lnTo>
                <a:lnTo>
                  <a:pt x="0" y="0"/>
                </a:lnTo>
                <a:close/>
              </a:path>
            </a:pathLst>
          </a:custGeom>
          <a:solidFill>
            <a:srgbClr val="FEBC6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任意多边形 11"/>
          <p:cNvSpPr/>
          <p:nvPr/>
        </p:nvSpPr>
        <p:spPr>
          <a:xfrm rot="3276615">
            <a:off x="5494019" y="4362764"/>
            <a:ext cx="427448" cy="322011"/>
          </a:xfrm>
          <a:custGeom>
            <a:avLst/>
            <a:gdLst>
              <a:gd name="connsiteX0" fmla="*/ 0 w 427448"/>
              <a:gd name="connsiteY0" fmla="*/ 0 h 322011"/>
              <a:gd name="connsiteX1" fmla="*/ 427448 w 427448"/>
              <a:gd name="connsiteY1" fmla="*/ 0 h 322011"/>
              <a:gd name="connsiteX2" fmla="*/ 198694 w 427448"/>
              <a:gd name="connsiteY2" fmla="*/ 322011 h 322011"/>
              <a:gd name="connsiteX3" fmla="*/ 0 w 427448"/>
              <a:gd name="connsiteY3" fmla="*/ 0 h 322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7448" h="322011">
                <a:moveTo>
                  <a:pt x="0" y="0"/>
                </a:moveTo>
                <a:lnTo>
                  <a:pt x="427448" y="0"/>
                </a:lnTo>
                <a:lnTo>
                  <a:pt x="198694" y="322011"/>
                </a:lnTo>
                <a:lnTo>
                  <a:pt x="0" y="0"/>
                </a:lnTo>
                <a:close/>
              </a:path>
            </a:pathLst>
          </a:custGeom>
          <a:solidFill>
            <a:srgbClr val="FEBC6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716204" y="3094306"/>
            <a:ext cx="6284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管理员需求分析、</a:t>
            </a:r>
            <a:endParaRPr lang="en-US" altLang="zh-CN" sz="3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设计和测试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-821920" y="1284364"/>
            <a:ext cx="3298943" cy="462963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1590141" y="3406571"/>
            <a:ext cx="3298943" cy="462963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8598377" y="4933997"/>
            <a:ext cx="3298943" cy="462963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8598377" y="5796264"/>
            <a:ext cx="3298943" cy="462963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15334" y="509276"/>
            <a:ext cx="12192001" cy="0"/>
          </a:xfrm>
          <a:prstGeom prst="line">
            <a:avLst/>
          </a:prstGeom>
          <a:ln w="31750">
            <a:solidFill>
              <a:srgbClr val="793E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2"/>
          <a:srcRect l="3850" t="84680" r="32072" b="10267"/>
          <a:stretch>
            <a:fillRect/>
          </a:stretch>
        </p:blipFill>
        <p:spPr>
          <a:xfrm>
            <a:off x="820" y="-16164"/>
            <a:ext cx="12206515" cy="485334"/>
          </a:xfrm>
          <a:prstGeom prst="rect">
            <a:avLst/>
          </a:prstGeom>
        </p:spPr>
      </p:pic>
      <p:sp>
        <p:nvSpPr>
          <p:cNvPr id="56" name="泪滴形 55"/>
          <p:cNvSpPr/>
          <p:nvPr/>
        </p:nvSpPr>
        <p:spPr>
          <a:xfrm rot="18900000">
            <a:off x="432503" y="335831"/>
            <a:ext cx="1246203" cy="1284497"/>
          </a:xfrm>
          <a:prstGeom prst="teardrop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泪滴形 56"/>
          <p:cNvSpPr/>
          <p:nvPr/>
        </p:nvSpPr>
        <p:spPr>
          <a:xfrm rot="18900000">
            <a:off x="546179" y="457400"/>
            <a:ext cx="998806" cy="998806"/>
          </a:xfrm>
          <a:prstGeom prst="teardrop">
            <a:avLst/>
          </a:prstGeom>
          <a:solidFill>
            <a:srgbClr val="79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组合 58"/>
          <p:cNvGrpSpPr/>
          <p:nvPr/>
        </p:nvGrpSpPr>
        <p:grpSpPr>
          <a:xfrm>
            <a:off x="834494" y="636369"/>
            <a:ext cx="396792" cy="614761"/>
            <a:chOff x="8875713" y="962025"/>
            <a:chExt cx="1416050" cy="2193926"/>
          </a:xfrm>
          <a:solidFill>
            <a:schemeClr val="bg1"/>
          </a:solidFill>
        </p:grpSpPr>
        <p:sp>
          <p:nvSpPr>
            <p:cNvPr id="60" name="Freeform 15"/>
            <p:cNvSpPr/>
            <p:nvPr/>
          </p:nvSpPr>
          <p:spPr bwMode="auto">
            <a:xfrm>
              <a:off x="9294813" y="2566988"/>
              <a:ext cx="592138" cy="588963"/>
            </a:xfrm>
            <a:custGeom>
              <a:avLst/>
              <a:gdLst>
                <a:gd name="T0" fmla="*/ 0 w 373"/>
                <a:gd name="T1" fmla="*/ 284 h 371"/>
                <a:gd name="T2" fmla="*/ 0 w 373"/>
                <a:gd name="T3" fmla="*/ 284 h 371"/>
                <a:gd name="T4" fmla="*/ 0 w 373"/>
                <a:gd name="T5" fmla="*/ 302 h 371"/>
                <a:gd name="T6" fmla="*/ 6 w 373"/>
                <a:gd name="T7" fmla="*/ 319 h 371"/>
                <a:gd name="T8" fmla="*/ 12 w 373"/>
                <a:gd name="T9" fmla="*/ 333 h 371"/>
                <a:gd name="T10" fmla="*/ 22 w 373"/>
                <a:gd name="T11" fmla="*/ 345 h 371"/>
                <a:gd name="T12" fmla="*/ 36 w 373"/>
                <a:gd name="T13" fmla="*/ 355 h 371"/>
                <a:gd name="T14" fmla="*/ 49 w 373"/>
                <a:gd name="T15" fmla="*/ 363 h 371"/>
                <a:gd name="T16" fmla="*/ 65 w 373"/>
                <a:gd name="T17" fmla="*/ 369 h 371"/>
                <a:gd name="T18" fmla="*/ 81 w 373"/>
                <a:gd name="T19" fmla="*/ 371 h 371"/>
                <a:gd name="T20" fmla="*/ 81 w 373"/>
                <a:gd name="T21" fmla="*/ 371 h 371"/>
                <a:gd name="T22" fmla="*/ 290 w 373"/>
                <a:gd name="T23" fmla="*/ 371 h 371"/>
                <a:gd name="T24" fmla="*/ 290 w 373"/>
                <a:gd name="T25" fmla="*/ 371 h 371"/>
                <a:gd name="T26" fmla="*/ 290 w 373"/>
                <a:gd name="T27" fmla="*/ 371 h 371"/>
                <a:gd name="T28" fmla="*/ 306 w 373"/>
                <a:gd name="T29" fmla="*/ 369 h 371"/>
                <a:gd name="T30" fmla="*/ 322 w 373"/>
                <a:gd name="T31" fmla="*/ 363 h 371"/>
                <a:gd name="T32" fmla="*/ 336 w 373"/>
                <a:gd name="T33" fmla="*/ 355 h 371"/>
                <a:gd name="T34" fmla="*/ 349 w 373"/>
                <a:gd name="T35" fmla="*/ 345 h 371"/>
                <a:gd name="T36" fmla="*/ 359 w 373"/>
                <a:gd name="T37" fmla="*/ 333 h 371"/>
                <a:gd name="T38" fmla="*/ 367 w 373"/>
                <a:gd name="T39" fmla="*/ 319 h 371"/>
                <a:gd name="T40" fmla="*/ 371 w 373"/>
                <a:gd name="T41" fmla="*/ 302 h 371"/>
                <a:gd name="T42" fmla="*/ 373 w 373"/>
                <a:gd name="T43" fmla="*/ 284 h 371"/>
                <a:gd name="T44" fmla="*/ 373 w 373"/>
                <a:gd name="T45" fmla="*/ 0 h 371"/>
                <a:gd name="T46" fmla="*/ 0 w 373"/>
                <a:gd name="T47" fmla="*/ 0 h 371"/>
                <a:gd name="T48" fmla="*/ 0 w 373"/>
                <a:gd name="T49" fmla="*/ 28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3" h="371">
                  <a:moveTo>
                    <a:pt x="0" y="284"/>
                  </a:moveTo>
                  <a:lnTo>
                    <a:pt x="0" y="284"/>
                  </a:lnTo>
                  <a:lnTo>
                    <a:pt x="0" y="302"/>
                  </a:lnTo>
                  <a:lnTo>
                    <a:pt x="6" y="319"/>
                  </a:lnTo>
                  <a:lnTo>
                    <a:pt x="12" y="333"/>
                  </a:lnTo>
                  <a:lnTo>
                    <a:pt x="22" y="345"/>
                  </a:lnTo>
                  <a:lnTo>
                    <a:pt x="36" y="355"/>
                  </a:lnTo>
                  <a:lnTo>
                    <a:pt x="49" y="363"/>
                  </a:lnTo>
                  <a:lnTo>
                    <a:pt x="65" y="369"/>
                  </a:lnTo>
                  <a:lnTo>
                    <a:pt x="81" y="371"/>
                  </a:lnTo>
                  <a:lnTo>
                    <a:pt x="81" y="371"/>
                  </a:lnTo>
                  <a:lnTo>
                    <a:pt x="290" y="371"/>
                  </a:lnTo>
                  <a:lnTo>
                    <a:pt x="290" y="371"/>
                  </a:lnTo>
                  <a:lnTo>
                    <a:pt x="290" y="371"/>
                  </a:lnTo>
                  <a:lnTo>
                    <a:pt x="306" y="369"/>
                  </a:lnTo>
                  <a:lnTo>
                    <a:pt x="322" y="363"/>
                  </a:lnTo>
                  <a:lnTo>
                    <a:pt x="336" y="355"/>
                  </a:lnTo>
                  <a:lnTo>
                    <a:pt x="349" y="345"/>
                  </a:lnTo>
                  <a:lnTo>
                    <a:pt x="359" y="333"/>
                  </a:lnTo>
                  <a:lnTo>
                    <a:pt x="367" y="319"/>
                  </a:lnTo>
                  <a:lnTo>
                    <a:pt x="371" y="302"/>
                  </a:lnTo>
                  <a:lnTo>
                    <a:pt x="373" y="284"/>
                  </a:lnTo>
                  <a:lnTo>
                    <a:pt x="373" y="0"/>
                  </a:lnTo>
                  <a:lnTo>
                    <a:pt x="0" y="0"/>
                  </a:lnTo>
                  <a:lnTo>
                    <a:pt x="0" y="2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16"/>
            <p:cNvSpPr>
              <a:spLocks noEditPoints="1"/>
            </p:cNvSpPr>
            <p:nvPr/>
          </p:nvSpPr>
          <p:spPr bwMode="auto">
            <a:xfrm>
              <a:off x="8875713" y="962025"/>
              <a:ext cx="1416050" cy="1547813"/>
            </a:xfrm>
            <a:custGeom>
              <a:avLst/>
              <a:gdLst>
                <a:gd name="T0" fmla="*/ 479 w 892"/>
                <a:gd name="T1" fmla="*/ 557 h 975"/>
                <a:gd name="T2" fmla="*/ 499 w 892"/>
                <a:gd name="T3" fmla="*/ 606 h 975"/>
                <a:gd name="T4" fmla="*/ 495 w 892"/>
                <a:gd name="T5" fmla="*/ 675 h 975"/>
                <a:gd name="T6" fmla="*/ 465 w 892"/>
                <a:gd name="T7" fmla="*/ 723 h 975"/>
                <a:gd name="T8" fmla="*/ 436 w 892"/>
                <a:gd name="T9" fmla="*/ 727 h 975"/>
                <a:gd name="T10" fmla="*/ 400 w 892"/>
                <a:gd name="T11" fmla="*/ 689 h 975"/>
                <a:gd name="T12" fmla="*/ 390 w 892"/>
                <a:gd name="T13" fmla="*/ 626 h 975"/>
                <a:gd name="T14" fmla="*/ 418 w 892"/>
                <a:gd name="T15" fmla="*/ 555 h 975"/>
                <a:gd name="T16" fmla="*/ 390 w 892"/>
                <a:gd name="T17" fmla="*/ 555 h 975"/>
                <a:gd name="T18" fmla="*/ 343 w 892"/>
                <a:gd name="T19" fmla="*/ 583 h 975"/>
                <a:gd name="T20" fmla="*/ 329 w 892"/>
                <a:gd name="T21" fmla="*/ 975 h 975"/>
                <a:gd name="T22" fmla="*/ 564 w 892"/>
                <a:gd name="T23" fmla="*/ 600 h 975"/>
                <a:gd name="T24" fmla="*/ 529 w 892"/>
                <a:gd name="T25" fmla="*/ 557 h 975"/>
                <a:gd name="T26" fmla="*/ 892 w 892"/>
                <a:gd name="T27" fmla="*/ 446 h 975"/>
                <a:gd name="T28" fmla="*/ 872 w 892"/>
                <a:gd name="T29" fmla="*/ 312 h 975"/>
                <a:gd name="T30" fmla="*/ 791 w 892"/>
                <a:gd name="T31" fmla="*/ 162 h 975"/>
                <a:gd name="T32" fmla="*/ 659 w 892"/>
                <a:gd name="T33" fmla="*/ 54 h 975"/>
                <a:gd name="T34" fmla="*/ 491 w 892"/>
                <a:gd name="T35" fmla="*/ 2 h 975"/>
                <a:gd name="T36" fmla="*/ 357 w 892"/>
                <a:gd name="T37" fmla="*/ 10 h 975"/>
                <a:gd name="T38" fmla="*/ 197 w 892"/>
                <a:gd name="T39" fmla="*/ 77 h 975"/>
                <a:gd name="T40" fmla="*/ 77 w 892"/>
                <a:gd name="T41" fmla="*/ 196 h 975"/>
                <a:gd name="T42" fmla="*/ 10 w 892"/>
                <a:gd name="T43" fmla="*/ 354 h 975"/>
                <a:gd name="T44" fmla="*/ 2 w 892"/>
                <a:gd name="T45" fmla="*/ 466 h 975"/>
                <a:gd name="T46" fmla="*/ 2 w 892"/>
                <a:gd name="T47" fmla="*/ 521 h 975"/>
                <a:gd name="T48" fmla="*/ 45 w 892"/>
                <a:gd name="T49" fmla="*/ 646 h 975"/>
                <a:gd name="T50" fmla="*/ 128 w 892"/>
                <a:gd name="T51" fmla="*/ 770 h 975"/>
                <a:gd name="T52" fmla="*/ 201 w 892"/>
                <a:gd name="T53" fmla="*/ 845 h 975"/>
                <a:gd name="T54" fmla="*/ 242 w 892"/>
                <a:gd name="T55" fmla="*/ 916 h 975"/>
                <a:gd name="T56" fmla="*/ 252 w 892"/>
                <a:gd name="T57" fmla="*/ 975 h 975"/>
                <a:gd name="T58" fmla="*/ 294 w 892"/>
                <a:gd name="T59" fmla="*/ 614 h 975"/>
                <a:gd name="T60" fmla="*/ 315 w 892"/>
                <a:gd name="T61" fmla="*/ 561 h 975"/>
                <a:gd name="T62" fmla="*/ 384 w 892"/>
                <a:gd name="T63" fmla="*/ 519 h 975"/>
                <a:gd name="T64" fmla="*/ 428 w 892"/>
                <a:gd name="T65" fmla="*/ 521 h 975"/>
                <a:gd name="T66" fmla="*/ 463 w 892"/>
                <a:gd name="T67" fmla="*/ 525 h 975"/>
                <a:gd name="T68" fmla="*/ 505 w 892"/>
                <a:gd name="T69" fmla="*/ 517 h 975"/>
                <a:gd name="T70" fmla="*/ 572 w 892"/>
                <a:gd name="T71" fmla="*/ 541 h 975"/>
                <a:gd name="T72" fmla="*/ 602 w 892"/>
                <a:gd name="T73" fmla="*/ 620 h 975"/>
                <a:gd name="T74" fmla="*/ 641 w 892"/>
                <a:gd name="T75" fmla="*/ 975 h 975"/>
                <a:gd name="T76" fmla="*/ 659 w 892"/>
                <a:gd name="T77" fmla="*/ 898 h 975"/>
                <a:gd name="T78" fmla="*/ 704 w 892"/>
                <a:gd name="T79" fmla="*/ 831 h 975"/>
                <a:gd name="T80" fmla="*/ 799 w 892"/>
                <a:gd name="T81" fmla="*/ 725 h 975"/>
                <a:gd name="T82" fmla="*/ 862 w 892"/>
                <a:gd name="T83" fmla="*/ 616 h 975"/>
                <a:gd name="T84" fmla="*/ 892 w 892"/>
                <a:gd name="T85" fmla="*/ 488 h 975"/>
                <a:gd name="T86" fmla="*/ 892 w 892"/>
                <a:gd name="T87" fmla="*/ 446 h 975"/>
                <a:gd name="T88" fmla="*/ 463 w 892"/>
                <a:gd name="T89" fmla="*/ 610 h 975"/>
                <a:gd name="T90" fmla="*/ 448 w 892"/>
                <a:gd name="T91" fmla="*/ 575 h 975"/>
                <a:gd name="T92" fmla="*/ 426 w 892"/>
                <a:gd name="T93" fmla="*/ 626 h 975"/>
                <a:gd name="T94" fmla="*/ 434 w 892"/>
                <a:gd name="T95" fmla="*/ 677 h 975"/>
                <a:gd name="T96" fmla="*/ 448 w 892"/>
                <a:gd name="T97" fmla="*/ 689 h 975"/>
                <a:gd name="T98" fmla="*/ 463 w 892"/>
                <a:gd name="T99" fmla="*/ 644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2" h="975">
                  <a:moveTo>
                    <a:pt x="505" y="553"/>
                  </a:moveTo>
                  <a:lnTo>
                    <a:pt x="505" y="553"/>
                  </a:lnTo>
                  <a:lnTo>
                    <a:pt x="493" y="553"/>
                  </a:lnTo>
                  <a:lnTo>
                    <a:pt x="479" y="557"/>
                  </a:lnTo>
                  <a:lnTo>
                    <a:pt x="479" y="557"/>
                  </a:lnTo>
                  <a:lnTo>
                    <a:pt x="489" y="571"/>
                  </a:lnTo>
                  <a:lnTo>
                    <a:pt x="495" y="588"/>
                  </a:lnTo>
                  <a:lnTo>
                    <a:pt x="499" y="606"/>
                  </a:lnTo>
                  <a:lnTo>
                    <a:pt x="499" y="626"/>
                  </a:lnTo>
                  <a:lnTo>
                    <a:pt x="499" y="626"/>
                  </a:lnTo>
                  <a:lnTo>
                    <a:pt x="499" y="652"/>
                  </a:lnTo>
                  <a:lnTo>
                    <a:pt x="495" y="675"/>
                  </a:lnTo>
                  <a:lnTo>
                    <a:pt x="489" y="691"/>
                  </a:lnTo>
                  <a:lnTo>
                    <a:pt x="481" y="705"/>
                  </a:lnTo>
                  <a:lnTo>
                    <a:pt x="473" y="715"/>
                  </a:lnTo>
                  <a:lnTo>
                    <a:pt x="465" y="723"/>
                  </a:lnTo>
                  <a:lnTo>
                    <a:pt x="454" y="727"/>
                  </a:lnTo>
                  <a:lnTo>
                    <a:pt x="446" y="729"/>
                  </a:lnTo>
                  <a:lnTo>
                    <a:pt x="446" y="729"/>
                  </a:lnTo>
                  <a:lnTo>
                    <a:pt x="436" y="727"/>
                  </a:lnTo>
                  <a:lnTo>
                    <a:pt x="426" y="723"/>
                  </a:lnTo>
                  <a:lnTo>
                    <a:pt x="416" y="715"/>
                  </a:lnTo>
                  <a:lnTo>
                    <a:pt x="408" y="703"/>
                  </a:lnTo>
                  <a:lnTo>
                    <a:pt x="400" y="689"/>
                  </a:lnTo>
                  <a:lnTo>
                    <a:pt x="396" y="673"/>
                  </a:lnTo>
                  <a:lnTo>
                    <a:pt x="392" y="650"/>
                  </a:lnTo>
                  <a:lnTo>
                    <a:pt x="390" y="626"/>
                  </a:lnTo>
                  <a:lnTo>
                    <a:pt x="390" y="626"/>
                  </a:lnTo>
                  <a:lnTo>
                    <a:pt x="392" y="606"/>
                  </a:lnTo>
                  <a:lnTo>
                    <a:pt x="398" y="588"/>
                  </a:lnTo>
                  <a:lnTo>
                    <a:pt x="406" y="569"/>
                  </a:lnTo>
                  <a:lnTo>
                    <a:pt x="418" y="555"/>
                  </a:lnTo>
                  <a:lnTo>
                    <a:pt x="418" y="555"/>
                  </a:lnTo>
                  <a:lnTo>
                    <a:pt x="402" y="553"/>
                  </a:lnTo>
                  <a:lnTo>
                    <a:pt x="402" y="553"/>
                  </a:lnTo>
                  <a:lnTo>
                    <a:pt x="390" y="555"/>
                  </a:lnTo>
                  <a:lnTo>
                    <a:pt x="375" y="559"/>
                  </a:lnTo>
                  <a:lnTo>
                    <a:pt x="363" y="565"/>
                  </a:lnTo>
                  <a:lnTo>
                    <a:pt x="353" y="573"/>
                  </a:lnTo>
                  <a:lnTo>
                    <a:pt x="343" y="583"/>
                  </a:lnTo>
                  <a:lnTo>
                    <a:pt x="337" y="596"/>
                  </a:lnTo>
                  <a:lnTo>
                    <a:pt x="331" y="610"/>
                  </a:lnTo>
                  <a:lnTo>
                    <a:pt x="329" y="626"/>
                  </a:lnTo>
                  <a:lnTo>
                    <a:pt x="329" y="975"/>
                  </a:lnTo>
                  <a:lnTo>
                    <a:pt x="566" y="975"/>
                  </a:lnTo>
                  <a:lnTo>
                    <a:pt x="566" y="620"/>
                  </a:lnTo>
                  <a:lnTo>
                    <a:pt x="566" y="620"/>
                  </a:lnTo>
                  <a:lnTo>
                    <a:pt x="564" y="600"/>
                  </a:lnTo>
                  <a:lnTo>
                    <a:pt x="558" y="583"/>
                  </a:lnTo>
                  <a:lnTo>
                    <a:pt x="550" y="571"/>
                  </a:lnTo>
                  <a:lnTo>
                    <a:pt x="542" y="563"/>
                  </a:lnTo>
                  <a:lnTo>
                    <a:pt x="529" y="557"/>
                  </a:lnTo>
                  <a:lnTo>
                    <a:pt x="521" y="555"/>
                  </a:lnTo>
                  <a:lnTo>
                    <a:pt x="505" y="553"/>
                  </a:lnTo>
                  <a:lnTo>
                    <a:pt x="505" y="553"/>
                  </a:lnTo>
                  <a:close/>
                  <a:moveTo>
                    <a:pt x="892" y="446"/>
                  </a:moveTo>
                  <a:lnTo>
                    <a:pt x="892" y="446"/>
                  </a:lnTo>
                  <a:lnTo>
                    <a:pt x="890" y="399"/>
                  </a:lnTo>
                  <a:lnTo>
                    <a:pt x="882" y="354"/>
                  </a:lnTo>
                  <a:lnTo>
                    <a:pt x="872" y="312"/>
                  </a:lnTo>
                  <a:lnTo>
                    <a:pt x="856" y="271"/>
                  </a:lnTo>
                  <a:lnTo>
                    <a:pt x="838" y="233"/>
                  </a:lnTo>
                  <a:lnTo>
                    <a:pt x="815" y="196"/>
                  </a:lnTo>
                  <a:lnTo>
                    <a:pt x="791" y="162"/>
                  </a:lnTo>
                  <a:lnTo>
                    <a:pt x="761" y="129"/>
                  </a:lnTo>
                  <a:lnTo>
                    <a:pt x="730" y="101"/>
                  </a:lnTo>
                  <a:lnTo>
                    <a:pt x="696" y="77"/>
                  </a:lnTo>
                  <a:lnTo>
                    <a:pt x="659" y="54"/>
                  </a:lnTo>
                  <a:lnTo>
                    <a:pt x="621" y="34"/>
                  </a:lnTo>
                  <a:lnTo>
                    <a:pt x="578" y="20"/>
                  </a:lnTo>
                  <a:lnTo>
                    <a:pt x="536" y="10"/>
                  </a:lnTo>
                  <a:lnTo>
                    <a:pt x="491" y="2"/>
                  </a:lnTo>
                  <a:lnTo>
                    <a:pt x="446" y="0"/>
                  </a:lnTo>
                  <a:lnTo>
                    <a:pt x="446" y="0"/>
                  </a:lnTo>
                  <a:lnTo>
                    <a:pt x="402" y="2"/>
                  </a:lnTo>
                  <a:lnTo>
                    <a:pt x="357" y="10"/>
                  </a:lnTo>
                  <a:lnTo>
                    <a:pt x="315" y="20"/>
                  </a:lnTo>
                  <a:lnTo>
                    <a:pt x="272" y="34"/>
                  </a:lnTo>
                  <a:lnTo>
                    <a:pt x="233" y="54"/>
                  </a:lnTo>
                  <a:lnTo>
                    <a:pt x="197" y="77"/>
                  </a:lnTo>
                  <a:lnTo>
                    <a:pt x="163" y="101"/>
                  </a:lnTo>
                  <a:lnTo>
                    <a:pt x="132" y="129"/>
                  </a:lnTo>
                  <a:lnTo>
                    <a:pt x="102" y="162"/>
                  </a:lnTo>
                  <a:lnTo>
                    <a:pt x="77" y="196"/>
                  </a:lnTo>
                  <a:lnTo>
                    <a:pt x="55" y="233"/>
                  </a:lnTo>
                  <a:lnTo>
                    <a:pt x="37" y="271"/>
                  </a:lnTo>
                  <a:lnTo>
                    <a:pt x="21" y="312"/>
                  </a:lnTo>
                  <a:lnTo>
                    <a:pt x="10" y="354"/>
                  </a:lnTo>
                  <a:lnTo>
                    <a:pt x="2" y="399"/>
                  </a:lnTo>
                  <a:lnTo>
                    <a:pt x="0" y="446"/>
                  </a:lnTo>
                  <a:lnTo>
                    <a:pt x="0" y="446"/>
                  </a:lnTo>
                  <a:lnTo>
                    <a:pt x="2" y="466"/>
                  </a:lnTo>
                  <a:lnTo>
                    <a:pt x="2" y="466"/>
                  </a:lnTo>
                  <a:lnTo>
                    <a:pt x="0" y="488"/>
                  </a:lnTo>
                  <a:lnTo>
                    <a:pt x="0" y="488"/>
                  </a:lnTo>
                  <a:lnTo>
                    <a:pt x="2" y="521"/>
                  </a:lnTo>
                  <a:lnTo>
                    <a:pt x="8" y="553"/>
                  </a:lnTo>
                  <a:lnTo>
                    <a:pt x="19" y="585"/>
                  </a:lnTo>
                  <a:lnTo>
                    <a:pt x="31" y="616"/>
                  </a:lnTo>
                  <a:lnTo>
                    <a:pt x="45" y="646"/>
                  </a:lnTo>
                  <a:lnTo>
                    <a:pt x="61" y="675"/>
                  </a:lnTo>
                  <a:lnTo>
                    <a:pt x="77" y="701"/>
                  </a:lnTo>
                  <a:lnTo>
                    <a:pt x="94" y="725"/>
                  </a:lnTo>
                  <a:lnTo>
                    <a:pt x="128" y="770"/>
                  </a:lnTo>
                  <a:lnTo>
                    <a:pt x="158" y="802"/>
                  </a:lnTo>
                  <a:lnTo>
                    <a:pt x="189" y="831"/>
                  </a:lnTo>
                  <a:lnTo>
                    <a:pt x="189" y="831"/>
                  </a:lnTo>
                  <a:lnTo>
                    <a:pt x="201" y="845"/>
                  </a:lnTo>
                  <a:lnTo>
                    <a:pt x="213" y="861"/>
                  </a:lnTo>
                  <a:lnTo>
                    <a:pt x="223" y="877"/>
                  </a:lnTo>
                  <a:lnTo>
                    <a:pt x="233" y="898"/>
                  </a:lnTo>
                  <a:lnTo>
                    <a:pt x="242" y="916"/>
                  </a:lnTo>
                  <a:lnTo>
                    <a:pt x="248" y="936"/>
                  </a:lnTo>
                  <a:lnTo>
                    <a:pt x="252" y="957"/>
                  </a:lnTo>
                  <a:lnTo>
                    <a:pt x="252" y="975"/>
                  </a:lnTo>
                  <a:lnTo>
                    <a:pt x="252" y="975"/>
                  </a:lnTo>
                  <a:lnTo>
                    <a:pt x="294" y="975"/>
                  </a:lnTo>
                  <a:lnTo>
                    <a:pt x="294" y="626"/>
                  </a:lnTo>
                  <a:lnTo>
                    <a:pt x="294" y="626"/>
                  </a:lnTo>
                  <a:lnTo>
                    <a:pt x="294" y="614"/>
                  </a:lnTo>
                  <a:lnTo>
                    <a:pt x="296" y="602"/>
                  </a:lnTo>
                  <a:lnTo>
                    <a:pt x="298" y="592"/>
                  </a:lnTo>
                  <a:lnTo>
                    <a:pt x="302" y="579"/>
                  </a:lnTo>
                  <a:lnTo>
                    <a:pt x="315" y="561"/>
                  </a:lnTo>
                  <a:lnTo>
                    <a:pt x="329" y="545"/>
                  </a:lnTo>
                  <a:lnTo>
                    <a:pt x="345" y="533"/>
                  </a:lnTo>
                  <a:lnTo>
                    <a:pt x="363" y="525"/>
                  </a:lnTo>
                  <a:lnTo>
                    <a:pt x="384" y="519"/>
                  </a:lnTo>
                  <a:lnTo>
                    <a:pt x="402" y="517"/>
                  </a:lnTo>
                  <a:lnTo>
                    <a:pt x="402" y="517"/>
                  </a:lnTo>
                  <a:lnTo>
                    <a:pt x="416" y="519"/>
                  </a:lnTo>
                  <a:lnTo>
                    <a:pt x="428" y="521"/>
                  </a:lnTo>
                  <a:lnTo>
                    <a:pt x="440" y="525"/>
                  </a:lnTo>
                  <a:lnTo>
                    <a:pt x="450" y="529"/>
                  </a:lnTo>
                  <a:lnTo>
                    <a:pt x="450" y="529"/>
                  </a:lnTo>
                  <a:lnTo>
                    <a:pt x="463" y="525"/>
                  </a:lnTo>
                  <a:lnTo>
                    <a:pt x="477" y="519"/>
                  </a:lnTo>
                  <a:lnTo>
                    <a:pt x="491" y="517"/>
                  </a:lnTo>
                  <a:lnTo>
                    <a:pt x="505" y="517"/>
                  </a:lnTo>
                  <a:lnTo>
                    <a:pt x="505" y="517"/>
                  </a:lnTo>
                  <a:lnTo>
                    <a:pt x="523" y="517"/>
                  </a:lnTo>
                  <a:lnTo>
                    <a:pt x="540" y="523"/>
                  </a:lnTo>
                  <a:lnTo>
                    <a:pt x="558" y="531"/>
                  </a:lnTo>
                  <a:lnTo>
                    <a:pt x="572" y="541"/>
                  </a:lnTo>
                  <a:lnTo>
                    <a:pt x="584" y="555"/>
                  </a:lnTo>
                  <a:lnTo>
                    <a:pt x="594" y="573"/>
                  </a:lnTo>
                  <a:lnTo>
                    <a:pt x="600" y="596"/>
                  </a:lnTo>
                  <a:lnTo>
                    <a:pt x="602" y="620"/>
                  </a:lnTo>
                  <a:lnTo>
                    <a:pt x="602" y="975"/>
                  </a:lnTo>
                  <a:lnTo>
                    <a:pt x="641" y="975"/>
                  </a:lnTo>
                  <a:lnTo>
                    <a:pt x="641" y="975"/>
                  </a:lnTo>
                  <a:lnTo>
                    <a:pt x="641" y="975"/>
                  </a:lnTo>
                  <a:lnTo>
                    <a:pt x="641" y="957"/>
                  </a:lnTo>
                  <a:lnTo>
                    <a:pt x="645" y="936"/>
                  </a:lnTo>
                  <a:lnTo>
                    <a:pt x="651" y="916"/>
                  </a:lnTo>
                  <a:lnTo>
                    <a:pt x="659" y="898"/>
                  </a:lnTo>
                  <a:lnTo>
                    <a:pt x="669" y="877"/>
                  </a:lnTo>
                  <a:lnTo>
                    <a:pt x="680" y="861"/>
                  </a:lnTo>
                  <a:lnTo>
                    <a:pt x="692" y="845"/>
                  </a:lnTo>
                  <a:lnTo>
                    <a:pt x="704" y="831"/>
                  </a:lnTo>
                  <a:lnTo>
                    <a:pt x="704" y="831"/>
                  </a:lnTo>
                  <a:lnTo>
                    <a:pt x="734" y="802"/>
                  </a:lnTo>
                  <a:lnTo>
                    <a:pt x="765" y="770"/>
                  </a:lnTo>
                  <a:lnTo>
                    <a:pt x="799" y="725"/>
                  </a:lnTo>
                  <a:lnTo>
                    <a:pt x="815" y="701"/>
                  </a:lnTo>
                  <a:lnTo>
                    <a:pt x="832" y="675"/>
                  </a:lnTo>
                  <a:lnTo>
                    <a:pt x="848" y="646"/>
                  </a:lnTo>
                  <a:lnTo>
                    <a:pt x="862" y="616"/>
                  </a:lnTo>
                  <a:lnTo>
                    <a:pt x="874" y="585"/>
                  </a:lnTo>
                  <a:lnTo>
                    <a:pt x="884" y="553"/>
                  </a:lnTo>
                  <a:lnTo>
                    <a:pt x="890" y="521"/>
                  </a:lnTo>
                  <a:lnTo>
                    <a:pt x="892" y="488"/>
                  </a:lnTo>
                  <a:lnTo>
                    <a:pt x="892" y="488"/>
                  </a:lnTo>
                  <a:lnTo>
                    <a:pt x="890" y="466"/>
                  </a:lnTo>
                  <a:lnTo>
                    <a:pt x="890" y="466"/>
                  </a:lnTo>
                  <a:lnTo>
                    <a:pt x="892" y="446"/>
                  </a:lnTo>
                  <a:lnTo>
                    <a:pt x="892" y="446"/>
                  </a:lnTo>
                  <a:close/>
                  <a:moveTo>
                    <a:pt x="463" y="626"/>
                  </a:moveTo>
                  <a:lnTo>
                    <a:pt x="463" y="626"/>
                  </a:lnTo>
                  <a:lnTo>
                    <a:pt x="463" y="610"/>
                  </a:lnTo>
                  <a:lnTo>
                    <a:pt x="459" y="596"/>
                  </a:lnTo>
                  <a:lnTo>
                    <a:pt x="454" y="585"/>
                  </a:lnTo>
                  <a:lnTo>
                    <a:pt x="448" y="575"/>
                  </a:lnTo>
                  <a:lnTo>
                    <a:pt x="448" y="575"/>
                  </a:lnTo>
                  <a:lnTo>
                    <a:pt x="440" y="585"/>
                  </a:lnTo>
                  <a:lnTo>
                    <a:pt x="432" y="598"/>
                  </a:lnTo>
                  <a:lnTo>
                    <a:pt x="428" y="612"/>
                  </a:lnTo>
                  <a:lnTo>
                    <a:pt x="426" y="626"/>
                  </a:lnTo>
                  <a:lnTo>
                    <a:pt x="426" y="626"/>
                  </a:lnTo>
                  <a:lnTo>
                    <a:pt x="428" y="642"/>
                  </a:lnTo>
                  <a:lnTo>
                    <a:pt x="428" y="656"/>
                  </a:lnTo>
                  <a:lnTo>
                    <a:pt x="434" y="677"/>
                  </a:lnTo>
                  <a:lnTo>
                    <a:pt x="440" y="689"/>
                  </a:lnTo>
                  <a:lnTo>
                    <a:pt x="446" y="693"/>
                  </a:lnTo>
                  <a:lnTo>
                    <a:pt x="446" y="693"/>
                  </a:lnTo>
                  <a:lnTo>
                    <a:pt x="448" y="689"/>
                  </a:lnTo>
                  <a:lnTo>
                    <a:pt x="454" y="679"/>
                  </a:lnTo>
                  <a:lnTo>
                    <a:pt x="459" y="669"/>
                  </a:lnTo>
                  <a:lnTo>
                    <a:pt x="461" y="658"/>
                  </a:lnTo>
                  <a:lnTo>
                    <a:pt x="463" y="644"/>
                  </a:lnTo>
                  <a:lnTo>
                    <a:pt x="463" y="626"/>
                  </a:lnTo>
                  <a:lnTo>
                    <a:pt x="463" y="6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1" name="Freeform 621"/>
          <p:cNvSpPr>
            <a:spLocks noEditPoints="1"/>
          </p:cNvSpPr>
          <p:nvPr/>
        </p:nvSpPr>
        <p:spPr bwMode="auto">
          <a:xfrm>
            <a:off x="2054190" y="3335890"/>
            <a:ext cx="1198635" cy="1068347"/>
          </a:xfrm>
          <a:custGeom>
            <a:avLst/>
            <a:gdLst>
              <a:gd name="T0" fmla="*/ 163 w 175"/>
              <a:gd name="T1" fmla="*/ 97 h 156"/>
              <a:gd name="T2" fmla="*/ 175 w 175"/>
              <a:gd name="T3" fmla="*/ 73 h 156"/>
              <a:gd name="T4" fmla="*/ 159 w 175"/>
              <a:gd name="T5" fmla="*/ 47 h 156"/>
              <a:gd name="T6" fmla="*/ 145 w 175"/>
              <a:gd name="T7" fmla="*/ 44 h 156"/>
              <a:gd name="T8" fmla="*/ 145 w 175"/>
              <a:gd name="T9" fmla="*/ 44 h 156"/>
              <a:gd name="T10" fmla="*/ 120 w 175"/>
              <a:gd name="T11" fmla="*/ 58 h 156"/>
              <a:gd name="T12" fmla="*/ 132 w 175"/>
              <a:gd name="T13" fmla="*/ 69 h 156"/>
              <a:gd name="T14" fmla="*/ 140 w 175"/>
              <a:gd name="T15" fmla="*/ 81 h 156"/>
              <a:gd name="T16" fmla="*/ 143 w 175"/>
              <a:gd name="T17" fmla="*/ 89 h 156"/>
              <a:gd name="T18" fmla="*/ 129 w 175"/>
              <a:gd name="T19" fmla="*/ 95 h 156"/>
              <a:gd name="T20" fmla="*/ 128 w 175"/>
              <a:gd name="T21" fmla="*/ 90 h 156"/>
              <a:gd name="T22" fmla="*/ 120 w 175"/>
              <a:gd name="T23" fmla="*/ 77 h 156"/>
              <a:gd name="T24" fmla="*/ 116 w 175"/>
              <a:gd name="T25" fmla="*/ 74 h 156"/>
              <a:gd name="T26" fmla="*/ 105 w 175"/>
              <a:gd name="T27" fmla="*/ 67 h 156"/>
              <a:gd name="T28" fmla="*/ 91 w 175"/>
              <a:gd name="T29" fmla="*/ 65 h 156"/>
              <a:gd name="T30" fmla="*/ 76 w 175"/>
              <a:gd name="T31" fmla="*/ 67 h 156"/>
              <a:gd name="T32" fmla="*/ 64 w 175"/>
              <a:gd name="T33" fmla="*/ 75 h 156"/>
              <a:gd name="T34" fmla="*/ 64 w 175"/>
              <a:gd name="T35" fmla="*/ 75 h 156"/>
              <a:gd name="T36" fmla="*/ 61 w 175"/>
              <a:gd name="T37" fmla="*/ 78 h 156"/>
              <a:gd name="T38" fmla="*/ 61 w 175"/>
              <a:gd name="T39" fmla="*/ 78 h 156"/>
              <a:gd name="T40" fmla="*/ 59 w 175"/>
              <a:gd name="T41" fmla="*/ 81 h 156"/>
              <a:gd name="T42" fmla="*/ 61 w 175"/>
              <a:gd name="T43" fmla="*/ 78 h 156"/>
              <a:gd name="T44" fmla="*/ 55 w 175"/>
              <a:gd name="T45" fmla="*/ 72 h 156"/>
              <a:gd name="T46" fmla="*/ 58 w 175"/>
              <a:gd name="T47" fmla="*/ 67 h 156"/>
              <a:gd name="T48" fmla="*/ 60 w 175"/>
              <a:gd name="T49" fmla="*/ 59 h 156"/>
              <a:gd name="T50" fmla="*/ 68 w 175"/>
              <a:gd name="T51" fmla="*/ 55 h 156"/>
              <a:gd name="T52" fmla="*/ 69 w 175"/>
              <a:gd name="T53" fmla="*/ 54 h 156"/>
              <a:gd name="T54" fmla="*/ 91 w 175"/>
              <a:gd name="T55" fmla="*/ 50 h 156"/>
              <a:gd name="T56" fmla="*/ 110 w 175"/>
              <a:gd name="T57" fmla="*/ 53 h 156"/>
              <a:gd name="T58" fmla="*/ 144 w 175"/>
              <a:gd name="T59" fmla="*/ 33 h 156"/>
              <a:gd name="T60" fmla="*/ 105 w 175"/>
              <a:gd name="T61" fmla="*/ 0 h 156"/>
              <a:gd name="T62" fmla="*/ 65 w 175"/>
              <a:gd name="T63" fmla="*/ 40 h 156"/>
              <a:gd name="T64" fmla="*/ 65 w 175"/>
              <a:gd name="T65" fmla="*/ 41 h 156"/>
              <a:gd name="T66" fmla="*/ 52 w 175"/>
              <a:gd name="T67" fmla="*/ 28 h 156"/>
              <a:gd name="T68" fmla="*/ 37 w 175"/>
              <a:gd name="T69" fmla="*/ 24 h 156"/>
              <a:gd name="T70" fmla="*/ 4 w 175"/>
              <a:gd name="T71" fmla="*/ 57 h 156"/>
              <a:gd name="T72" fmla="*/ 7 w 175"/>
              <a:gd name="T73" fmla="*/ 69 h 156"/>
              <a:gd name="T74" fmla="*/ 13 w 175"/>
              <a:gd name="T75" fmla="*/ 79 h 156"/>
              <a:gd name="T76" fmla="*/ 0 w 175"/>
              <a:gd name="T77" fmla="*/ 103 h 156"/>
              <a:gd name="T78" fmla="*/ 15 w 175"/>
              <a:gd name="T79" fmla="*/ 128 h 156"/>
              <a:gd name="T80" fmla="*/ 21 w 175"/>
              <a:gd name="T81" fmla="*/ 130 h 156"/>
              <a:gd name="T82" fmla="*/ 19 w 175"/>
              <a:gd name="T83" fmla="*/ 138 h 156"/>
              <a:gd name="T84" fmla="*/ 19 w 175"/>
              <a:gd name="T85" fmla="*/ 141 h 156"/>
              <a:gd name="T86" fmla="*/ 37 w 175"/>
              <a:gd name="T87" fmla="*/ 156 h 156"/>
              <a:gd name="T88" fmla="*/ 54 w 175"/>
              <a:gd name="T89" fmla="*/ 144 h 156"/>
              <a:gd name="T90" fmla="*/ 55 w 175"/>
              <a:gd name="T91" fmla="*/ 138 h 156"/>
              <a:gd name="T92" fmla="*/ 54 w 175"/>
              <a:gd name="T93" fmla="*/ 134 h 156"/>
              <a:gd name="T94" fmla="*/ 60 w 175"/>
              <a:gd name="T95" fmla="*/ 129 h 156"/>
              <a:gd name="T96" fmla="*/ 60 w 175"/>
              <a:gd name="T97" fmla="*/ 129 h 156"/>
              <a:gd name="T98" fmla="*/ 60 w 175"/>
              <a:gd name="T99" fmla="*/ 129 h 156"/>
              <a:gd name="T100" fmla="*/ 91 w 175"/>
              <a:gd name="T101" fmla="*/ 144 h 156"/>
              <a:gd name="T102" fmla="*/ 124 w 175"/>
              <a:gd name="T103" fmla="*/ 126 h 156"/>
              <a:gd name="T104" fmla="*/ 135 w 175"/>
              <a:gd name="T105" fmla="*/ 136 h 156"/>
              <a:gd name="T106" fmla="*/ 145 w 175"/>
              <a:gd name="T107" fmla="*/ 138 h 156"/>
              <a:gd name="T108" fmla="*/ 170 w 175"/>
              <a:gd name="T109" fmla="*/ 113 h 156"/>
              <a:gd name="T110" fmla="*/ 169 w 175"/>
              <a:gd name="T111" fmla="*/ 106 h 156"/>
              <a:gd name="T112" fmla="*/ 163 w 175"/>
              <a:gd name="T113" fmla="*/ 97 h 156"/>
              <a:gd name="T114" fmla="*/ 53 w 175"/>
              <a:gd name="T115" fmla="*/ 120 h 156"/>
              <a:gd name="T116" fmla="*/ 54 w 175"/>
              <a:gd name="T117" fmla="*/ 119 h 156"/>
              <a:gd name="T118" fmla="*/ 55 w 175"/>
              <a:gd name="T119" fmla="*/ 122 h 156"/>
              <a:gd name="T120" fmla="*/ 53 w 175"/>
              <a:gd name="T121" fmla="*/ 12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5" h="156">
                <a:moveTo>
                  <a:pt x="163" y="97"/>
                </a:moveTo>
                <a:cubicBezTo>
                  <a:pt x="170" y="91"/>
                  <a:pt x="175" y="83"/>
                  <a:pt x="175" y="73"/>
                </a:cubicBezTo>
                <a:cubicBezTo>
                  <a:pt x="175" y="62"/>
                  <a:pt x="168" y="52"/>
                  <a:pt x="159" y="47"/>
                </a:cubicBezTo>
                <a:cubicBezTo>
                  <a:pt x="155" y="45"/>
                  <a:pt x="150" y="44"/>
                  <a:pt x="145" y="44"/>
                </a:cubicBezTo>
                <a:cubicBezTo>
                  <a:pt x="145" y="44"/>
                  <a:pt x="145" y="44"/>
                  <a:pt x="145" y="44"/>
                </a:cubicBezTo>
                <a:cubicBezTo>
                  <a:pt x="134" y="44"/>
                  <a:pt x="125" y="50"/>
                  <a:pt x="120" y="58"/>
                </a:cubicBezTo>
                <a:cubicBezTo>
                  <a:pt x="125" y="61"/>
                  <a:pt x="129" y="65"/>
                  <a:pt x="132" y="69"/>
                </a:cubicBezTo>
                <a:cubicBezTo>
                  <a:pt x="135" y="73"/>
                  <a:pt x="138" y="77"/>
                  <a:pt x="140" y="81"/>
                </a:cubicBezTo>
                <a:cubicBezTo>
                  <a:pt x="141" y="84"/>
                  <a:pt x="142" y="86"/>
                  <a:pt x="143" y="89"/>
                </a:cubicBezTo>
                <a:cubicBezTo>
                  <a:pt x="138" y="89"/>
                  <a:pt x="133" y="92"/>
                  <a:pt x="129" y="95"/>
                </a:cubicBezTo>
                <a:cubicBezTo>
                  <a:pt x="129" y="93"/>
                  <a:pt x="128" y="91"/>
                  <a:pt x="128" y="90"/>
                </a:cubicBezTo>
                <a:cubicBezTo>
                  <a:pt x="126" y="85"/>
                  <a:pt x="123" y="81"/>
                  <a:pt x="120" y="77"/>
                </a:cubicBezTo>
                <a:cubicBezTo>
                  <a:pt x="118" y="76"/>
                  <a:pt x="117" y="75"/>
                  <a:pt x="116" y="74"/>
                </a:cubicBezTo>
                <a:cubicBezTo>
                  <a:pt x="113" y="71"/>
                  <a:pt x="109" y="69"/>
                  <a:pt x="105" y="67"/>
                </a:cubicBezTo>
                <a:cubicBezTo>
                  <a:pt x="101" y="66"/>
                  <a:pt x="96" y="65"/>
                  <a:pt x="91" y="65"/>
                </a:cubicBezTo>
                <a:cubicBezTo>
                  <a:pt x="86" y="65"/>
                  <a:pt x="81" y="66"/>
                  <a:pt x="76" y="67"/>
                </a:cubicBezTo>
                <a:cubicBezTo>
                  <a:pt x="72" y="69"/>
                  <a:pt x="67" y="72"/>
                  <a:pt x="64" y="75"/>
                </a:cubicBezTo>
                <a:cubicBezTo>
                  <a:pt x="64" y="75"/>
                  <a:pt x="64" y="75"/>
                  <a:pt x="64" y="75"/>
                </a:cubicBezTo>
                <a:cubicBezTo>
                  <a:pt x="63" y="76"/>
                  <a:pt x="62" y="77"/>
                  <a:pt x="61" y="78"/>
                </a:cubicBezTo>
                <a:cubicBezTo>
                  <a:pt x="61" y="78"/>
                  <a:pt x="61" y="78"/>
                  <a:pt x="61" y="78"/>
                </a:cubicBezTo>
                <a:cubicBezTo>
                  <a:pt x="60" y="79"/>
                  <a:pt x="60" y="80"/>
                  <a:pt x="59" y="81"/>
                </a:cubicBezTo>
                <a:cubicBezTo>
                  <a:pt x="59" y="80"/>
                  <a:pt x="60" y="79"/>
                  <a:pt x="61" y="78"/>
                </a:cubicBezTo>
                <a:cubicBezTo>
                  <a:pt x="59" y="76"/>
                  <a:pt x="57" y="74"/>
                  <a:pt x="55" y="72"/>
                </a:cubicBezTo>
                <a:cubicBezTo>
                  <a:pt x="56" y="70"/>
                  <a:pt x="57" y="69"/>
                  <a:pt x="58" y="67"/>
                </a:cubicBezTo>
                <a:cubicBezTo>
                  <a:pt x="59" y="65"/>
                  <a:pt x="60" y="62"/>
                  <a:pt x="60" y="59"/>
                </a:cubicBezTo>
                <a:cubicBezTo>
                  <a:pt x="63" y="57"/>
                  <a:pt x="65" y="56"/>
                  <a:pt x="68" y="55"/>
                </a:cubicBezTo>
                <a:cubicBezTo>
                  <a:pt x="69" y="54"/>
                  <a:pt x="69" y="54"/>
                  <a:pt x="69" y="54"/>
                </a:cubicBezTo>
                <a:cubicBezTo>
                  <a:pt x="76" y="51"/>
                  <a:pt x="83" y="50"/>
                  <a:pt x="91" y="50"/>
                </a:cubicBezTo>
                <a:cubicBezTo>
                  <a:pt x="98" y="50"/>
                  <a:pt x="104" y="51"/>
                  <a:pt x="110" y="53"/>
                </a:cubicBezTo>
                <a:cubicBezTo>
                  <a:pt x="117" y="42"/>
                  <a:pt x="130" y="33"/>
                  <a:pt x="144" y="33"/>
                </a:cubicBezTo>
                <a:cubicBezTo>
                  <a:pt x="141" y="14"/>
                  <a:pt x="125" y="0"/>
                  <a:pt x="105" y="0"/>
                </a:cubicBezTo>
                <a:cubicBezTo>
                  <a:pt x="83" y="0"/>
                  <a:pt x="65" y="18"/>
                  <a:pt x="65" y="40"/>
                </a:cubicBezTo>
                <a:cubicBezTo>
                  <a:pt x="65" y="40"/>
                  <a:pt x="65" y="41"/>
                  <a:pt x="65" y="41"/>
                </a:cubicBezTo>
                <a:cubicBezTo>
                  <a:pt x="62" y="35"/>
                  <a:pt x="58" y="31"/>
                  <a:pt x="52" y="28"/>
                </a:cubicBezTo>
                <a:cubicBezTo>
                  <a:pt x="47" y="26"/>
                  <a:pt x="42" y="24"/>
                  <a:pt x="37" y="24"/>
                </a:cubicBezTo>
                <a:cubicBezTo>
                  <a:pt x="19" y="24"/>
                  <a:pt x="4" y="39"/>
                  <a:pt x="4" y="57"/>
                </a:cubicBezTo>
                <a:cubicBezTo>
                  <a:pt x="4" y="61"/>
                  <a:pt x="5" y="65"/>
                  <a:pt x="7" y="69"/>
                </a:cubicBezTo>
                <a:cubicBezTo>
                  <a:pt x="8" y="73"/>
                  <a:pt x="10" y="76"/>
                  <a:pt x="13" y="79"/>
                </a:cubicBezTo>
                <a:cubicBezTo>
                  <a:pt x="5" y="84"/>
                  <a:pt x="0" y="93"/>
                  <a:pt x="0" y="103"/>
                </a:cubicBezTo>
                <a:cubicBezTo>
                  <a:pt x="0" y="113"/>
                  <a:pt x="6" y="123"/>
                  <a:pt x="15" y="128"/>
                </a:cubicBezTo>
                <a:cubicBezTo>
                  <a:pt x="16" y="129"/>
                  <a:pt x="18" y="130"/>
                  <a:pt x="21" y="130"/>
                </a:cubicBezTo>
                <a:cubicBezTo>
                  <a:pt x="20" y="133"/>
                  <a:pt x="19" y="135"/>
                  <a:pt x="19" y="138"/>
                </a:cubicBezTo>
                <a:cubicBezTo>
                  <a:pt x="19" y="139"/>
                  <a:pt x="19" y="140"/>
                  <a:pt x="19" y="141"/>
                </a:cubicBezTo>
                <a:cubicBezTo>
                  <a:pt x="21" y="150"/>
                  <a:pt x="28" y="156"/>
                  <a:pt x="37" y="156"/>
                </a:cubicBezTo>
                <a:cubicBezTo>
                  <a:pt x="45" y="156"/>
                  <a:pt x="51" y="151"/>
                  <a:pt x="54" y="144"/>
                </a:cubicBezTo>
                <a:cubicBezTo>
                  <a:pt x="54" y="142"/>
                  <a:pt x="55" y="140"/>
                  <a:pt x="55" y="138"/>
                </a:cubicBezTo>
                <a:cubicBezTo>
                  <a:pt x="55" y="137"/>
                  <a:pt x="55" y="135"/>
                  <a:pt x="54" y="134"/>
                </a:cubicBezTo>
                <a:cubicBezTo>
                  <a:pt x="56" y="133"/>
                  <a:pt x="58" y="131"/>
                  <a:pt x="60" y="129"/>
                </a:cubicBezTo>
                <a:cubicBezTo>
                  <a:pt x="60" y="129"/>
                  <a:pt x="60" y="129"/>
                  <a:pt x="60" y="129"/>
                </a:cubicBezTo>
                <a:cubicBezTo>
                  <a:pt x="60" y="129"/>
                  <a:pt x="60" y="129"/>
                  <a:pt x="60" y="129"/>
                </a:cubicBezTo>
                <a:cubicBezTo>
                  <a:pt x="67" y="138"/>
                  <a:pt x="78" y="144"/>
                  <a:pt x="91" y="144"/>
                </a:cubicBezTo>
                <a:cubicBezTo>
                  <a:pt x="105" y="144"/>
                  <a:pt x="117" y="137"/>
                  <a:pt x="124" y="126"/>
                </a:cubicBezTo>
                <a:cubicBezTo>
                  <a:pt x="127" y="130"/>
                  <a:pt x="131" y="134"/>
                  <a:pt x="135" y="136"/>
                </a:cubicBezTo>
                <a:cubicBezTo>
                  <a:pt x="138" y="137"/>
                  <a:pt x="142" y="138"/>
                  <a:pt x="145" y="138"/>
                </a:cubicBezTo>
                <a:cubicBezTo>
                  <a:pt x="159" y="138"/>
                  <a:pt x="170" y="127"/>
                  <a:pt x="170" y="113"/>
                </a:cubicBezTo>
                <a:cubicBezTo>
                  <a:pt x="170" y="111"/>
                  <a:pt x="169" y="108"/>
                  <a:pt x="169" y="106"/>
                </a:cubicBezTo>
                <a:cubicBezTo>
                  <a:pt x="167" y="102"/>
                  <a:pt x="166" y="99"/>
                  <a:pt x="163" y="97"/>
                </a:cubicBezTo>
                <a:close/>
                <a:moveTo>
                  <a:pt x="53" y="120"/>
                </a:moveTo>
                <a:cubicBezTo>
                  <a:pt x="53" y="119"/>
                  <a:pt x="54" y="119"/>
                  <a:pt x="54" y="119"/>
                </a:cubicBezTo>
                <a:cubicBezTo>
                  <a:pt x="54" y="120"/>
                  <a:pt x="55" y="121"/>
                  <a:pt x="55" y="122"/>
                </a:cubicBezTo>
                <a:cubicBezTo>
                  <a:pt x="54" y="121"/>
                  <a:pt x="54" y="120"/>
                  <a:pt x="53" y="120"/>
                </a:cubicBezTo>
                <a:close/>
              </a:path>
            </a:pathLst>
          </a:custGeom>
          <a:solidFill>
            <a:srgbClr val="33BFC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任意多边形 17"/>
          <p:cNvSpPr>
            <a:spLocks noChangeArrowheads="1"/>
          </p:cNvSpPr>
          <p:nvPr/>
        </p:nvSpPr>
        <p:spPr bwMode="auto">
          <a:xfrm>
            <a:off x="834495" y="4230421"/>
            <a:ext cx="1189948" cy="1760313"/>
          </a:xfrm>
          <a:custGeom>
            <a:avLst/>
            <a:gdLst>
              <a:gd name="connsiteX0" fmla="*/ 100563 w 296446"/>
              <a:gd name="connsiteY0" fmla="*/ 181041 h 438538"/>
              <a:gd name="connsiteX1" fmla="*/ 143174 w 296446"/>
              <a:gd name="connsiteY1" fmla="*/ 196389 h 438538"/>
              <a:gd name="connsiteX2" fmla="*/ 109085 w 296446"/>
              <a:gd name="connsiteY2" fmla="*/ 320874 h 438538"/>
              <a:gd name="connsiteX3" fmla="*/ 143174 w 296446"/>
              <a:gd name="connsiteY3" fmla="*/ 370327 h 438538"/>
              <a:gd name="connsiteX4" fmla="*/ 177263 w 296446"/>
              <a:gd name="connsiteY4" fmla="*/ 320874 h 438538"/>
              <a:gd name="connsiteX5" fmla="*/ 143174 w 296446"/>
              <a:gd name="connsiteY5" fmla="*/ 196389 h 438538"/>
              <a:gd name="connsiteX6" fmla="*/ 185785 w 296446"/>
              <a:gd name="connsiteY6" fmla="*/ 181041 h 438538"/>
              <a:gd name="connsiteX7" fmla="*/ 286348 w 296446"/>
              <a:gd name="connsiteY7" fmla="*/ 281653 h 438538"/>
              <a:gd name="connsiteX8" fmla="*/ 286348 w 296446"/>
              <a:gd name="connsiteY8" fmla="*/ 390790 h 438538"/>
              <a:gd name="connsiteX9" fmla="*/ 156810 w 296446"/>
              <a:gd name="connsiteY9" fmla="*/ 438538 h 438538"/>
              <a:gd name="connsiteX10" fmla="*/ 129539 w 296446"/>
              <a:gd name="connsiteY10" fmla="*/ 438538 h 438538"/>
              <a:gd name="connsiteX11" fmla="*/ 0 w 296446"/>
              <a:gd name="connsiteY11" fmla="*/ 390790 h 438538"/>
              <a:gd name="connsiteX12" fmla="*/ 0 w 296446"/>
              <a:gd name="connsiteY12" fmla="*/ 281653 h 438538"/>
              <a:gd name="connsiteX13" fmla="*/ 100563 w 296446"/>
              <a:gd name="connsiteY13" fmla="*/ 181041 h 438538"/>
              <a:gd name="connsiteX14" fmla="*/ 240185 w 296446"/>
              <a:gd name="connsiteY14" fmla="*/ 124782 h 438538"/>
              <a:gd name="connsiteX15" fmla="*/ 253890 w 296446"/>
              <a:gd name="connsiteY15" fmla="*/ 138487 h 438538"/>
              <a:gd name="connsiteX16" fmla="*/ 240185 w 296446"/>
              <a:gd name="connsiteY16" fmla="*/ 152192 h 438538"/>
              <a:gd name="connsiteX17" fmla="*/ 226480 w 296446"/>
              <a:gd name="connsiteY17" fmla="*/ 138487 h 438538"/>
              <a:gd name="connsiteX18" fmla="*/ 240185 w 296446"/>
              <a:gd name="connsiteY18" fmla="*/ 124782 h 438538"/>
              <a:gd name="connsiteX19" fmla="*/ 275889 w 296446"/>
              <a:gd name="connsiteY19" fmla="*/ 72129 h 438538"/>
              <a:gd name="connsiteX20" fmla="*/ 296446 w 296446"/>
              <a:gd name="connsiteY20" fmla="*/ 92325 h 438538"/>
              <a:gd name="connsiteX21" fmla="*/ 275889 w 296446"/>
              <a:gd name="connsiteY21" fmla="*/ 112521 h 438538"/>
              <a:gd name="connsiteX22" fmla="*/ 255332 w 296446"/>
              <a:gd name="connsiteY22" fmla="*/ 92325 h 438538"/>
              <a:gd name="connsiteX23" fmla="*/ 275889 w 296446"/>
              <a:gd name="connsiteY23" fmla="*/ 72129 h 438538"/>
              <a:gd name="connsiteX24" fmla="*/ 143896 w 296446"/>
              <a:gd name="connsiteY24" fmla="*/ 0 h 438538"/>
              <a:gd name="connsiteX25" fmla="*/ 216385 w 296446"/>
              <a:gd name="connsiteY25" fmla="*/ 84390 h 438538"/>
              <a:gd name="connsiteX26" fmla="*/ 143896 w 296446"/>
              <a:gd name="connsiteY26" fmla="*/ 168780 h 438538"/>
              <a:gd name="connsiteX27" fmla="*/ 71407 w 296446"/>
              <a:gd name="connsiteY27" fmla="*/ 84390 h 438538"/>
              <a:gd name="connsiteX28" fmla="*/ 143896 w 296446"/>
              <a:gd name="connsiteY28" fmla="*/ 0 h 438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96446" h="438538">
                <a:moveTo>
                  <a:pt x="100563" y="181041"/>
                </a:moveTo>
                <a:cubicBezTo>
                  <a:pt x="100563" y="181041"/>
                  <a:pt x="100563" y="181041"/>
                  <a:pt x="143174" y="196389"/>
                </a:cubicBezTo>
                <a:cubicBezTo>
                  <a:pt x="143174" y="196389"/>
                  <a:pt x="143174" y="196389"/>
                  <a:pt x="109085" y="320874"/>
                </a:cubicBezTo>
                <a:cubicBezTo>
                  <a:pt x="109085" y="320874"/>
                  <a:pt x="109085" y="320874"/>
                  <a:pt x="143174" y="370327"/>
                </a:cubicBezTo>
                <a:cubicBezTo>
                  <a:pt x="143174" y="370327"/>
                  <a:pt x="143174" y="370327"/>
                  <a:pt x="177263" y="320874"/>
                </a:cubicBezTo>
                <a:cubicBezTo>
                  <a:pt x="177263" y="320874"/>
                  <a:pt x="177263" y="320874"/>
                  <a:pt x="143174" y="196389"/>
                </a:cubicBezTo>
                <a:cubicBezTo>
                  <a:pt x="143174" y="196389"/>
                  <a:pt x="143174" y="196389"/>
                  <a:pt x="185785" y="181041"/>
                </a:cubicBezTo>
                <a:cubicBezTo>
                  <a:pt x="224988" y="191273"/>
                  <a:pt x="286348" y="218557"/>
                  <a:pt x="286348" y="281653"/>
                </a:cubicBezTo>
                <a:cubicBezTo>
                  <a:pt x="286348" y="373738"/>
                  <a:pt x="286348" y="390790"/>
                  <a:pt x="286348" y="390790"/>
                </a:cubicBezTo>
                <a:cubicBezTo>
                  <a:pt x="286348" y="390790"/>
                  <a:pt x="282939" y="438538"/>
                  <a:pt x="156810" y="438538"/>
                </a:cubicBezTo>
                <a:cubicBezTo>
                  <a:pt x="156810" y="438538"/>
                  <a:pt x="156810" y="438538"/>
                  <a:pt x="129539" y="438538"/>
                </a:cubicBezTo>
                <a:cubicBezTo>
                  <a:pt x="3409" y="438538"/>
                  <a:pt x="0" y="390790"/>
                  <a:pt x="0" y="390790"/>
                </a:cubicBezTo>
                <a:cubicBezTo>
                  <a:pt x="0" y="390790"/>
                  <a:pt x="0" y="373738"/>
                  <a:pt x="0" y="281653"/>
                </a:cubicBezTo>
                <a:cubicBezTo>
                  <a:pt x="0" y="218557"/>
                  <a:pt x="63065" y="191273"/>
                  <a:pt x="100563" y="181041"/>
                </a:cubicBezTo>
                <a:close/>
                <a:moveTo>
                  <a:pt x="240185" y="124782"/>
                </a:moveTo>
                <a:cubicBezTo>
                  <a:pt x="247754" y="124782"/>
                  <a:pt x="253890" y="130918"/>
                  <a:pt x="253890" y="138487"/>
                </a:cubicBezTo>
                <a:cubicBezTo>
                  <a:pt x="253890" y="146056"/>
                  <a:pt x="247754" y="152192"/>
                  <a:pt x="240185" y="152192"/>
                </a:cubicBezTo>
                <a:cubicBezTo>
                  <a:pt x="232616" y="152192"/>
                  <a:pt x="226480" y="146056"/>
                  <a:pt x="226480" y="138487"/>
                </a:cubicBezTo>
                <a:cubicBezTo>
                  <a:pt x="226480" y="130918"/>
                  <a:pt x="232616" y="124782"/>
                  <a:pt x="240185" y="124782"/>
                </a:cubicBezTo>
                <a:close/>
                <a:moveTo>
                  <a:pt x="275889" y="72129"/>
                </a:moveTo>
                <a:cubicBezTo>
                  <a:pt x="287242" y="72129"/>
                  <a:pt x="296446" y="81171"/>
                  <a:pt x="296446" y="92325"/>
                </a:cubicBezTo>
                <a:cubicBezTo>
                  <a:pt x="296446" y="103479"/>
                  <a:pt x="287242" y="112521"/>
                  <a:pt x="275889" y="112521"/>
                </a:cubicBezTo>
                <a:cubicBezTo>
                  <a:pt x="264536" y="112521"/>
                  <a:pt x="255332" y="103479"/>
                  <a:pt x="255332" y="92325"/>
                </a:cubicBezTo>
                <a:cubicBezTo>
                  <a:pt x="255332" y="81171"/>
                  <a:pt x="264536" y="72129"/>
                  <a:pt x="275889" y="72129"/>
                </a:cubicBezTo>
                <a:close/>
                <a:moveTo>
                  <a:pt x="143896" y="0"/>
                </a:moveTo>
                <a:cubicBezTo>
                  <a:pt x="183931" y="0"/>
                  <a:pt x="216385" y="37783"/>
                  <a:pt x="216385" y="84390"/>
                </a:cubicBezTo>
                <a:cubicBezTo>
                  <a:pt x="216385" y="130997"/>
                  <a:pt x="183931" y="168780"/>
                  <a:pt x="143896" y="168780"/>
                </a:cubicBezTo>
                <a:cubicBezTo>
                  <a:pt x="103861" y="168780"/>
                  <a:pt x="71407" y="130997"/>
                  <a:pt x="71407" y="84390"/>
                </a:cubicBezTo>
                <a:cubicBezTo>
                  <a:pt x="71407" y="37783"/>
                  <a:pt x="103861" y="0"/>
                  <a:pt x="143896" y="0"/>
                </a:cubicBez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34" name="任意多边形 33"/>
          <p:cNvSpPr/>
          <p:nvPr/>
        </p:nvSpPr>
        <p:spPr>
          <a:xfrm rot="16200000" flipH="1">
            <a:off x="2216170" y="2966542"/>
            <a:ext cx="3621724" cy="875073"/>
          </a:xfrm>
          <a:custGeom>
            <a:avLst/>
            <a:gdLst>
              <a:gd name="connsiteX0" fmla="*/ 0 w 4634994"/>
              <a:gd name="connsiteY0" fmla="*/ 875071 h 875073"/>
              <a:gd name="connsiteX1" fmla="*/ 1345 w 4634994"/>
              <a:gd name="connsiteY1" fmla="*/ 861730 h 875073"/>
              <a:gd name="connsiteX2" fmla="*/ 582482 w 4634994"/>
              <a:gd name="connsiteY2" fmla="*/ 388090 h 875073"/>
              <a:gd name="connsiteX3" fmla="*/ 1592916 w 4634994"/>
              <a:gd name="connsiteY3" fmla="*/ 388090 h 875073"/>
              <a:gd name="connsiteX4" fmla="*/ 1983493 w 4634994"/>
              <a:gd name="connsiteY4" fmla="*/ 0 h 875073"/>
              <a:gd name="connsiteX5" fmla="*/ 2374069 w 4634994"/>
              <a:gd name="connsiteY5" fmla="*/ 388090 h 875073"/>
              <a:gd name="connsiteX6" fmla="*/ 4052512 w 4634994"/>
              <a:gd name="connsiteY6" fmla="*/ 388090 h 875073"/>
              <a:gd name="connsiteX7" fmla="*/ 4633649 w 4634994"/>
              <a:gd name="connsiteY7" fmla="*/ 861730 h 875073"/>
              <a:gd name="connsiteX8" fmla="*/ 4634994 w 4634994"/>
              <a:gd name="connsiteY8" fmla="*/ 875073 h 875073"/>
              <a:gd name="connsiteX9" fmla="*/ 4608449 w 4634994"/>
              <a:gd name="connsiteY9" fmla="*/ 842900 h 875073"/>
              <a:gd name="connsiteX10" fmla="*/ 4155844 w 4634994"/>
              <a:gd name="connsiteY10" fmla="*/ 655425 h 875073"/>
              <a:gd name="connsiteX11" fmla="*/ 479149 w 4634994"/>
              <a:gd name="connsiteY11" fmla="*/ 655425 h 875073"/>
              <a:gd name="connsiteX12" fmla="*/ 26544 w 4634994"/>
              <a:gd name="connsiteY12" fmla="*/ 842900 h 875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34994" h="875073">
                <a:moveTo>
                  <a:pt x="0" y="875071"/>
                </a:moveTo>
                <a:lnTo>
                  <a:pt x="1345" y="861730"/>
                </a:lnTo>
                <a:cubicBezTo>
                  <a:pt x="56658" y="591424"/>
                  <a:pt x="295824" y="388090"/>
                  <a:pt x="582482" y="388090"/>
                </a:cubicBezTo>
                <a:lnTo>
                  <a:pt x="1592916" y="388090"/>
                </a:lnTo>
                <a:lnTo>
                  <a:pt x="1983493" y="0"/>
                </a:lnTo>
                <a:lnTo>
                  <a:pt x="2374069" y="388090"/>
                </a:lnTo>
                <a:lnTo>
                  <a:pt x="4052512" y="388090"/>
                </a:lnTo>
                <a:cubicBezTo>
                  <a:pt x="4339170" y="388090"/>
                  <a:pt x="4578336" y="591424"/>
                  <a:pt x="4633649" y="861730"/>
                </a:cubicBezTo>
                <a:lnTo>
                  <a:pt x="4634994" y="875073"/>
                </a:lnTo>
                <a:lnTo>
                  <a:pt x="4608449" y="842900"/>
                </a:lnTo>
                <a:cubicBezTo>
                  <a:pt x="4492617" y="727068"/>
                  <a:pt x="4332597" y="655425"/>
                  <a:pt x="4155844" y="655425"/>
                </a:cubicBezTo>
                <a:lnTo>
                  <a:pt x="479149" y="655425"/>
                </a:lnTo>
                <a:cubicBezTo>
                  <a:pt x="302396" y="655425"/>
                  <a:pt x="142376" y="727068"/>
                  <a:pt x="26544" y="842900"/>
                </a:cubicBezTo>
                <a:close/>
              </a:path>
            </a:pathLst>
          </a:custGeom>
          <a:solidFill>
            <a:srgbClr val="79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4464568" y="1251201"/>
            <a:ext cx="7085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400" dirty="0">
              <a:solidFill>
                <a:srgbClr val="58595B"/>
              </a:solidFill>
            </a:endParaRPr>
          </a:p>
        </p:txBody>
      </p:sp>
      <p:pic>
        <p:nvPicPr>
          <p:cNvPr id="3" name="图片 2" descr="timg"/>
          <p:cNvPicPr>
            <a:picLocks noChangeAspect="1"/>
          </p:cNvPicPr>
          <p:nvPr/>
        </p:nvPicPr>
        <p:blipFill>
          <a:blip r:embed="rId3"/>
          <a:srcRect l="4621" r="7432" b="11069"/>
          <a:stretch>
            <a:fillRect/>
          </a:stretch>
        </p:blipFill>
        <p:spPr>
          <a:xfrm>
            <a:off x="11154410" y="522605"/>
            <a:ext cx="1052830" cy="107061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22DF2B5-0291-83A6-89E1-2035E5A3E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6762" y="523383"/>
            <a:ext cx="3839632" cy="100933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DBC1CC3-72D2-F2A8-54F6-0B69CC2A2772}"/>
              </a:ext>
            </a:extLst>
          </p:cNvPr>
          <p:cNvSpPr txBox="1"/>
          <p:nvPr/>
        </p:nvSpPr>
        <p:spPr>
          <a:xfrm>
            <a:off x="4801237" y="1712866"/>
            <a:ext cx="61114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系统为管理者提供一个专属的功能模块，使其可以查看所有用户的预约记录，以便管理和监督会议室的使用情况。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58595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b="1" dirty="0">
              <a:solidFill>
                <a:srgbClr val="58595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58595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b="1" dirty="0">
              <a:solidFill>
                <a:srgbClr val="58595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系统应提供管理者一个功能，用于清除所有用户的预约记录，以便在需要时进行数据清理或重置会议室预约系统的数据状态。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9F94F-9CB3-DD68-68D7-4E4EA3BDC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>
            <a:extLst>
              <a:ext uri="{FF2B5EF4-FFF2-40B4-BE49-F238E27FC236}">
                <a16:creationId xmlns:a16="http://schemas.microsoft.com/office/drawing/2014/main" id="{ACF1C6C4-7286-3CCF-65A8-F06D1C732B61}"/>
              </a:ext>
            </a:extLst>
          </p:cNvPr>
          <p:cNvGrpSpPr/>
          <p:nvPr/>
        </p:nvGrpSpPr>
        <p:grpSpPr>
          <a:xfrm>
            <a:off x="834494" y="636369"/>
            <a:ext cx="396792" cy="614761"/>
            <a:chOff x="8875713" y="962025"/>
            <a:chExt cx="1416050" cy="2193926"/>
          </a:xfrm>
          <a:solidFill>
            <a:schemeClr val="bg1"/>
          </a:solidFill>
        </p:grpSpPr>
        <p:sp>
          <p:nvSpPr>
            <p:cNvPr id="60" name="Freeform 15">
              <a:extLst>
                <a:ext uri="{FF2B5EF4-FFF2-40B4-BE49-F238E27FC236}">
                  <a16:creationId xmlns:a16="http://schemas.microsoft.com/office/drawing/2014/main" id="{841EAAB3-F643-5625-F52C-8718637B65F1}"/>
                </a:ext>
              </a:extLst>
            </p:cNvPr>
            <p:cNvSpPr/>
            <p:nvPr/>
          </p:nvSpPr>
          <p:spPr bwMode="auto">
            <a:xfrm>
              <a:off x="9294813" y="2566988"/>
              <a:ext cx="592138" cy="588963"/>
            </a:xfrm>
            <a:custGeom>
              <a:avLst/>
              <a:gdLst>
                <a:gd name="T0" fmla="*/ 0 w 373"/>
                <a:gd name="T1" fmla="*/ 284 h 371"/>
                <a:gd name="T2" fmla="*/ 0 w 373"/>
                <a:gd name="T3" fmla="*/ 284 h 371"/>
                <a:gd name="T4" fmla="*/ 0 w 373"/>
                <a:gd name="T5" fmla="*/ 302 h 371"/>
                <a:gd name="T6" fmla="*/ 6 w 373"/>
                <a:gd name="T7" fmla="*/ 319 h 371"/>
                <a:gd name="T8" fmla="*/ 12 w 373"/>
                <a:gd name="T9" fmla="*/ 333 h 371"/>
                <a:gd name="T10" fmla="*/ 22 w 373"/>
                <a:gd name="T11" fmla="*/ 345 h 371"/>
                <a:gd name="T12" fmla="*/ 36 w 373"/>
                <a:gd name="T13" fmla="*/ 355 h 371"/>
                <a:gd name="T14" fmla="*/ 49 w 373"/>
                <a:gd name="T15" fmla="*/ 363 h 371"/>
                <a:gd name="T16" fmla="*/ 65 w 373"/>
                <a:gd name="T17" fmla="*/ 369 h 371"/>
                <a:gd name="T18" fmla="*/ 81 w 373"/>
                <a:gd name="T19" fmla="*/ 371 h 371"/>
                <a:gd name="T20" fmla="*/ 81 w 373"/>
                <a:gd name="T21" fmla="*/ 371 h 371"/>
                <a:gd name="T22" fmla="*/ 290 w 373"/>
                <a:gd name="T23" fmla="*/ 371 h 371"/>
                <a:gd name="T24" fmla="*/ 290 w 373"/>
                <a:gd name="T25" fmla="*/ 371 h 371"/>
                <a:gd name="T26" fmla="*/ 290 w 373"/>
                <a:gd name="T27" fmla="*/ 371 h 371"/>
                <a:gd name="T28" fmla="*/ 306 w 373"/>
                <a:gd name="T29" fmla="*/ 369 h 371"/>
                <a:gd name="T30" fmla="*/ 322 w 373"/>
                <a:gd name="T31" fmla="*/ 363 h 371"/>
                <a:gd name="T32" fmla="*/ 336 w 373"/>
                <a:gd name="T33" fmla="*/ 355 h 371"/>
                <a:gd name="T34" fmla="*/ 349 w 373"/>
                <a:gd name="T35" fmla="*/ 345 h 371"/>
                <a:gd name="T36" fmla="*/ 359 w 373"/>
                <a:gd name="T37" fmla="*/ 333 h 371"/>
                <a:gd name="T38" fmla="*/ 367 w 373"/>
                <a:gd name="T39" fmla="*/ 319 h 371"/>
                <a:gd name="T40" fmla="*/ 371 w 373"/>
                <a:gd name="T41" fmla="*/ 302 h 371"/>
                <a:gd name="T42" fmla="*/ 373 w 373"/>
                <a:gd name="T43" fmla="*/ 284 h 371"/>
                <a:gd name="T44" fmla="*/ 373 w 373"/>
                <a:gd name="T45" fmla="*/ 0 h 371"/>
                <a:gd name="T46" fmla="*/ 0 w 373"/>
                <a:gd name="T47" fmla="*/ 0 h 371"/>
                <a:gd name="T48" fmla="*/ 0 w 373"/>
                <a:gd name="T49" fmla="*/ 28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3" h="371">
                  <a:moveTo>
                    <a:pt x="0" y="284"/>
                  </a:moveTo>
                  <a:lnTo>
                    <a:pt x="0" y="284"/>
                  </a:lnTo>
                  <a:lnTo>
                    <a:pt x="0" y="302"/>
                  </a:lnTo>
                  <a:lnTo>
                    <a:pt x="6" y="319"/>
                  </a:lnTo>
                  <a:lnTo>
                    <a:pt x="12" y="333"/>
                  </a:lnTo>
                  <a:lnTo>
                    <a:pt x="22" y="345"/>
                  </a:lnTo>
                  <a:lnTo>
                    <a:pt x="36" y="355"/>
                  </a:lnTo>
                  <a:lnTo>
                    <a:pt x="49" y="363"/>
                  </a:lnTo>
                  <a:lnTo>
                    <a:pt x="65" y="369"/>
                  </a:lnTo>
                  <a:lnTo>
                    <a:pt x="81" y="371"/>
                  </a:lnTo>
                  <a:lnTo>
                    <a:pt x="81" y="371"/>
                  </a:lnTo>
                  <a:lnTo>
                    <a:pt x="290" y="371"/>
                  </a:lnTo>
                  <a:lnTo>
                    <a:pt x="290" y="371"/>
                  </a:lnTo>
                  <a:lnTo>
                    <a:pt x="290" y="371"/>
                  </a:lnTo>
                  <a:lnTo>
                    <a:pt x="306" y="369"/>
                  </a:lnTo>
                  <a:lnTo>
                    <a:pt x="322" y="363"/>
                  </a:lnTo>
                  <a:lnTo>
                    <a:pt x="336" y="355"/>
                  </a:lnTo>
                  <a:lnTo>
                    <a:pt x="349" y="345"/>
                  </a:lnTo>
                  <a:lnTo>
                    <a:pt x="359" y="333"/>
                  </a:lnTo>
                  <a:lnTo>
                    <a:pt x="367" y="319"/>
                  </a:lnTo>
                  <a:lnTo>
                    <a:pt x="371" y="302"/>
                  </a:lnTo>
                  <a:lnTo>
                    <a:pt x="373" y="284"/>
                  </a:lnTo>
                  <a:lnTo>
                    <a:pt x="373" y="0"/>
                  </a:lnTo>
                  <a:lnTo>
                    <a:pt x="0" y="0"/>
                  </a:lnTo>
                  <a:lnTo>
                    <a:pt x="0" y="2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FB1618C5-7606-D4AC-17B0-3B3C147EE6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75713" y="962025"/>
              <a:ext cx="1416050" cy="1547813"/>
            </a:xfrm>
            <a:custGeom>
              <a:avLst/>
              <a:gdLst>
                <a:gd name="T0" fmla="*/ 479 w 892"/>
                <a:gd name="T1" fmla="*/ 557 h 975"/>
                <a:gd name="T2" fmla="*/ 499 w 892"/>
                <a:gd name="T3" fmla="*/ 606 h 975"/>
                <a:gd name="T4" fmla="*/ 495 w 892"/>
                <a:gd name="T5" fmla="*/ 675 h 975"/>
                <a:gd name="T6" fmla="*/ 465 w 892"/>
                <a:gd name="T7" fmla="*/ 723 h 975"/>
                <a:gd name="T8" fmla="*/ 436 w 892"/>
                <a:gd name="T9" fmla="*/ 727 h 975"/>
                <a:gd name="T10" fmla="*/ 400 w 892"/>
                <a:gd name="T11" fmla="*/ 689 h 975"/>
                <a:gd name="T12" fmla="*/ 390 w 892"/>
                <a:gd name="T13" fmla="*/ 626 h 975"/>
                <a:gd name="T14" fmla="*/ 418 w 892"/>
                <a:gd name="T15" fmla="*/ 555 h 975"/>
                <a:gd name="T16" fmla="*/ 390 w 892"/>
                <a:gd name="T17" fmla="*/ 555 h 975"/>
                <a:gd name="T18" fmla="*/ 343 w 892"/>
                <a:gd name="T19" fmla="*/ 583 h 975"/>
                <a:gd name="T20" fmla="*/ 329 w 892"/>
                <a:gd name="T21" fmla="*/ 975 h 975"/>
                <a:gd name="T22" fmla="*/ 564 w 892"/>
                <a:gd name="T23" fmla="*/ 600 h 975"/>
                <a:gd name="T24" fmla="*/ 529 w 892"/>
                <a:gd name="T25" fmla="*/ 557 h 975"/>
                <a:gd name="T26" fmla="*/ 892 w 892"/>
                <a:gd name="T27" fmla="*/ 446 h 975"/>
                <a:gd name="T28" fmla="*/ 872 w 892"/>
                <a:gd name="T29" fmla="*/ 312 h 975"/>
                <a:gd name="T30" fmla="*/ 791 w 892"/>
                <a:gd name="T31" fmla="*/ 162 h 975"/>
                <a:gd name="T32" fmla="*/ 659 w 892"/>
                <a:gd name="T33" fmla="*/ 54 h 975"/>
                <a:gd name="T34" fmla="*/ 491 w 892"/>
                <a:gd name="T35" fmla="*/ 2 h 975"/>
                <a:gd name="T36" fmla="*/ 357 w 892"/>
                <a:gd name="T37" fmla="*/ 10 h 975"/>
                <a:gd name="T38" fmla="*/ 197 w 892"/>
                <a:gd name="T39" fmla="*/ 77 h 975"/>
                <a:gd name="T40" fmla="*/ 77 w 892"/>
                <a:gd name="T41" fmla="*/ 196 h 975"/>
                <a:gd name="T42" fmla="*/ 10 w 892"/>
                <a:gd name="T43" fmla="*/ 354 h 975"/>
                <a:gd name="T44" fmla="*/ 2 w 892"/>
                <a:gd name="T45" fmla="*/ 466 h 975"/>
                <a:gd name="T46" fmla="*/ 2 w 892"/>
                <a:gd name="T47" fmla="*/ 521 h 975"/>
                <a:gd name="T48" fmla="*/ 45 w 892"/>
                <a:gd name="T49" fmla="*/ 646 h 975"/>
                <a:gd name="T50" fmla="*/ 128 w 892"/>
                <a:gd name="T51" fmla="*/ 770 h 975"/>
                <a:gd name="T52" fmla="*/ 201 w 892"/>
                <a:gd name="T53" fmla="*/ 845 h 975"/>
                <a:gd name="T54" fmla="*/ 242 w 892"/>
                <a:gd name="T55" fmla="*/ 916 h 975"/>
                <a:gd name="T56" fmla="*/ 252 w 892"/>
                <a:gd name="T57" fmla="*/ 975 h 975"/>
                <a:gd name="T58" fmla="*/ 294 w 892"/>
                <a:gd name="T59" fmla="*/ 614 h 975"/>
                <a:gd name="T60" fmla="*/ 315 w 892"/>
                <a:gd name="T61" fmla="*/ 561 h 975"/>
                <a:gd name="T62" fmla="*/ 384 w 892"/>
                <a:gd name="T63" fmla="*/ 519 h 975"/>
                <a:gd name="T64" fmla="*/ 428 w 892"/>
                <a:gd name="T65" fmla="*/ 521 h 975"/>
                <a:gd name="T66" fmla="*/ 463 w 892"/>
                <a:gd name="T67" fmla="*/ 525 h 975"/>
                <a:gd name="T68" fmla="*/ 505 w 892"/>
                <a:gd name="T69" fmla="*/ 517 h 975"/>
                <a:gd name="T70" fmla="*/ 572 w 892"/>
                <a:gd name="T71" fmla="*/ 541 h 975"/>
                <a:gd name="T72" fmla="*/ 602 w 892"/>
                <a:gd name="T73" fmla="*/ 620 h 975"/>
                <a:gd name="T74" fmla="*/ 641 w 892"/>
                <a:gd name="T75" fmla="*/ 975 h 975"/>
                <a:gd name="T76" fmla="*/ 659 w 892"/>
                <a:gd name="T77" fmla="*/ 898 h 975"/>
                <a:gd name="T78" fmla="*/ 704 w 892"/>
                <a:gd name="T79" fmla="*/ 831 h 975"/>
                <a:gd name="T80" fmla="*/ 799 w 892"/>
                <a:gd name="T81" fmla="*/ 725 h 975"/>
                <a:gd name="T82" fmla="*/ 862 w 892"/>
                <a:gd name="T83" fmla="*/ 616 h 975"/>
                <a:gd name="T84" fmla="*/ 892 w 892"/>
                <a:gd name="T85" fmla="*/ 488 h 975"/>
                <a:gd name="T86" fmla="*/ 892 w 892"/>
                <a:gd name="T87" fmla="*/ 446 h 975"/>
                <a:gd name="T88" fmla="*/ 463 w 892"/>
                <a:gd name="T89" fmla="*/ 610 h 975"/>
                <a:gd name="T90" fmla="*/ 448 w 892"/>
                <a:gd name="T91" fmla="*/ 575 h 975"/>
                <a:gd name="T92" fmla="*/ 426 w 892"/>
                <a:gd name="T93" fmla="*/ 626 h 975"/>
                <a:gd name="T94" fmla="*/ 434 w 892"/>
                <a:gd name="T95" fmla="*/ 677 h 975"/>
                <a:gd name="T96" fmla="*/ 448 w 892"/>
                <a:gd name="T97" fmla="*/ 689 h 975"/>
                <a:gd name="T98" fmla="*/ 463 w 892"/>
                <a:gd name="T99" fmla="*/ 644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2" h="975">
                  <a:moveTo>
                    <a:pt x="505" y="553"/>
                  </a:moveTo>
                  <a:lnTo>
                    <a:pt x="505" y="553"/>
                  </a:lnTo>
                  <a:lnTo>
                    <a:pt x="493" y="553"/>
                  </a:lnTo>
                  <a:lnTo>
                    <a:pt x="479" y="557"/>
                  </a:lnTo>
                  <a:lnTo>
                    <a:pt x="479" y="557"/>
                  </a:lnTo>
                  <a:lnTo>
                    <a:pt x="489" y="571"/>
                  </a:lnTo>
                  <a:lnTo>
                    <a:pt x="495" y="588"/>
                  </a:lnTo>
                  <a:lnTo>
                    <a:pt x="499" y="606"/>
                  </a:lnTo>
                  <a:lnTo>
                    <a:pt x="499" y="626"/>
                  </a:lnTo>
                  <a:lnTo>
                    <a:pt x="499" y="626"/>
                  </a:lnTo>
                  <a:lnTo>
                    <a:pt x="499" y="652"/>
                  </a:lnTo>
                  <a:lnTo>
                    <a:pt x="495" y="675"/>
                  </a:lnTo>
                  <a:lnTo>
                    <a:pt x="489" y="691"/>
                  </a:lnTo>
                  <a:lnTo>
                    <a:pt x="481" y="705"/>
                  </a:lnTo>
                  <a:lnTo>
                    <a:pt x="473" y="715"/>
                  </a:lnTo>
                  <a:lnTo>
                    <a:pt x="465" y="723"/>
                  </a:lnTo>
                  <a:lnTo>
                    <a:pt x="454" y="727"/>
                  </a:lnTo>
                  <a:lnTo>
                    <a:pt x="446" y="729"/>
                  </a:lnTo>
                  <a:lnTo>
                    <a:pt x="446" y="729"/>
                  </a:lnTo>
                  <a:lnTo>
                    <a:pt x="436" y="727"/>
                  </a:lnTo>
                  <a:lnTo>
                    <a:pt x="426" y="723"/>
                  </a:lnTo>
                  <a:lnTo>
                    <a:pt x="416" y="715"/>
                  </a:lnTo>
                  <a:lnTo>
                    <a:pt x="408" y="703"/>
                  </a:lnTo>
                  <a:lnTo>
                    <a:pt x="400" y="689"/>
                  </a:lnTo>
                  <a:lnTo>
                    <a:pt x="396" y="673"/>
                  </a:lnTo>
                  <a:lnTo>
                    <a:pt x="392" y="650"/>
                  </a:lnTo>
                  <a:lnTo>
                    <a:pt x="390" y="626"/>
                  </a:lnTo>
                  <a:lnTo>
                    <a:pt x="390" y="626"/>
                  </a:lnTo>
                  <a:lnTo>
                    <a:pt x="392" y="606"/>
                  </a:lnTo>
                  <a:lnTo>
                    <a:pt x="398" y="588"/>
                  </a:lnTo>
                  <a:lnTo>
                    <a:pt x="406" y="569"/>
                  </a:lnTo>
                  <a:lnTo>
                    <a:pt x="418" y="555"/>
                  </a:lnTo>
                  <a:lnTo>
                    <a:pt x="418" y="555"/>
                  </a:lnTo>
                  <a:lnTo>
                    <a:pt x="402" y="553"/>
                  </a:lnTo>
                  <a:lnTo>
                    <a:pt x="402" y="553"/>
                  </a:lnTo>
                  <a:lnTo>
                    <a:pt x="390" y="555"/>
                  </a:lnTo>
                  <a:lnTo>
                    <a:pt x="375" y="559"/>
                  </a:lnTo>
                  <a:lnTo>
                    <a:pt x="363" y="565"/>
                  </a:lnTo>
                  <a:lnTo>
                    <a:pt x="353" y="573"/>
                  </a:lnTo>
                  <a:lnTo>
                    <a:pt x="343" y="583"/>
                  </a:lnTo>
                  <a:lnTo>
                    <a:pt x="337" y="596"/>
                  </a:lnTo>
                  <a:lnTo>
                    <a:pt x="331" y="610"/>
                  </a:lnTo>
                  <a:lnTo>
                    <a:pt x="329" y="626"/>
                  </a:lnTo>
                  <a:lnTo>
                    <a:pt x="329" y="975"/>
                  </a:lnTo>
                  <a:lnTo>
                    <a:pt x="566" y="975"/>
                  </a:lnTo>
                  <a:lnTo>
                    <a:pt x="566" y="620"/>
                  </a:lnTo>
                  <a:lnTo>
                    <a:pt x="566" y="620"/>
                  </a:lnTo>
                  <a:lnTo>
                    <a:pt x="564" y="600"/>
                  </a:lnTo>
                  <a:lnTo>
                    <a:pt x="558" y="583"/>
                  </a:lnTo>
                  <a:lnTo>
                    <a:pt x="550" y="571"/>
                  </a:lnTo>
                  <a:lnTo>
                    <a:pt x="542" y="563"/>
                  </a:lnTo>
                  <a:lnTo>
                    <a:pt x="529" y="557"/>
                  </a:lnTo>
                  <a:lnTo>
                    <a:pt x="521" y="555"/>
                  </a:lnTo>
                  <a:lnTo>
                    <a:pt x="505" y="553"/>
                  </a:lnTo>
                  <a:lnTo>
                    <a:pt x="505" y="553"/>
                  </a:lnTo>
                  <a:close/>
                  <a:moveTo>
                    <a:pt x="892" y="446"/>
                  </a:moveTo>
                  <a:lnTo>
                    <a:pt x="892" y="446"/>
                  </a:lnTo>
                  <a:lnTo>
                    <a:pt x="890" y="399"/>
                  </a:lnTo>
                  <a:lnTo>
                    <a:pt x="882" y="354"/>
                  </a:lnTo>
                  <a:lnTo>
                    <a:pt x="872" y="312"/>
                  </a:lnTo>
                  <a:lnTo>
                    <a:pt x="856" y="271"/>
                  </a:lnTo>
                  <a:lnTo>
                    <a:pt x="838" y="233"/>
                  </a:lnTo>
                  <a:lnTo>
                    <a:pt x="815" y="196"/>
                  </a:lnTo>
                  <a:lnTo>
                    <a:pt x="791" y="162"/>
                  </a:lnTo>
                  <a:lnTo>
                    <a:pt x="761" y="129"/>
                  </a:lnTo>
                  <a:lnTo>
                    <a:pt x="730" y="101"/>
                  </a:lnTo>
                  <a:lnTo>
                    <a:pt x="696" y="77"/>
                  </a:lnTo>
                  <a:lnTo>
                    <a:pt x="659" y="54"/>
                  </a:lnTo>
                  <a:lnTo>
                    <a:pt x="621" y="34"/>
                  </a:lnTo>
                  <a:lnTo>
                    <a:pt x="578" y="20"/>
                  </a:lnTo>
                  <a:lnTo>
                    <a:pt x="536" y="10"/>
                  </a:lnTo>
                  <a:lnTo>
                    <a:pt x="491" y="2"/>
                  </a:lnTo>
                  <a:lnTo>
                    <a:pt x="446" y="0"/>
                  </a:lnTo>
                  <a:lnTo>
                    <a:pt x="446" y="0"/>
                  </a:lnTo>
                  <a:lnTo>
                    <a:pt x="402" y="2"/>
                  </a:lnTo>
                  <a:lnTo>
                    <a:pt x="357" y="10"/>
                  </a:lnTo>
                  <a:lnTo>
                    <a:pt x="315" y="20"/>
                  </a:lnTo>
                  <a:lnTo>
                    <a:pt x="272" y="34"/>
                  </a:lnTo>
                  <a:lnTo>
                    <a:pt x="233" y="54"/>
                  </a:lnTo>
                  <a:lnTo>
                    <a:pt x="197" y="77"/>
                  </a:lnTo>
                  <a:lnTo>
                    <a:pt x="163" y="101"/>
                  </a:lnTo>
                  <a:lnTo>
                    <a:pt x="132" y="129"/>
                  </a:lnTo>
                  <a:lnTo>
                    <a:pt x="102" y="162"/>
                  </a:lnTo>
                  <a:lnTo>
                    <a:pt x="77" y="196"/>
                  </a:lnTo>
                  <a:lnTo>
                    <a:pt x="55" y="233"/>
                  </a:lnTo>
                  <a:lnTo>
                    <a:pt x="37" y="271"/>
                  </a:lnTo>
                  <a:lnTo>
                    <a:pt x="21" y="312"/>
                  </a:lnTo>
                  <a:lnTo>
                    <a:pt x="10" y="354"/>
                  </a:lnTo>
                  <a:lnTo>
                    <a:pt x="2" y="399"/>
                  </a:lnTo>
                  <a:lnTo>
                    <a:pt x="0" y="446"/>
                  </a:lnTo>
                  <a:lnTo>
                    <a:pt x="0" y="446"/>
                  </a:lnTo>
                  <a:lnTo>
                    <a:pt x="2" y="466"/>
                  </a:lnTo>
                  <a:lnTo>
                    <a:pt x="2" y="466"/>
                  </a:lnTo>
                  <a:lnTo>
                    <a:pt x="0" y="488"/>
                  </a:lnTo>
                  <a:lnTo>
                    <a:pt x="0" y="488"/>
                  </a:lnTo>
                  <a:lnTo>
                    <a:pt x="2" y="521"/>
                  </a:lnTo>
                  <a:lnTo>
                    <a:pt x="8" y="553"/>
                  </a:lnTo>
                  <a:lnTo>
                    <a:pt x="19" y="585"/>
                  </a:lnTo>
                  <a:lnTo>
                    <a:pt x="31" y="616"/>
                  </a:lnTo>
                  <a:lnTo>
                    <a:pt x="45" y="646"/>
                  </a:lnTo>
                  <a:lnTo>
                    <a:pt x="61" y="675"/>
                  </a:lnTo>
                  <a:lnTo>
                    <a:pt x="77" y="701"/>
                  </a:lnTo>
                  <a:lnTo>
                    <a:pt x="94" y="725"/>
                  </a:lnTo>
                  <a:lnTo>
                    <a:pt x="128" y="770"/>
                  </a:lnTo>
                  <a:lnTo>
                    <a:pt x="158" y="802"/>
                  </a:lnTo>
                  <a:lnTo>
                    <a:pt x="189" y="831"/>
                  </a:lnTo>
                  <a:lnTo>
                    <a:pt x="189" y="831"/>
                  </a:lnTo>
                  <a:lnTo>
                    <a:pt x="201" y="845"/>
                  </a:lnTo>
                  <a:lnTo>
                    <a:pt x="213" y="861"/>
                  </a:lnTo>
                  <a:lnTo>
                    <a:pt x="223" y="877"/>
                  </a:lnTo>
                  <a:lnTo>
                    <a:pt x="233" y="898"/>
                  </a:lnTo>
                  <a:lnTo>
                    <a:pt x="242" y="916"/>
                  </a:lnTo>
                  <a:lnTo>
                    <a:pt x="248" y="936"/>
                  </a:lnTo>
                  <a:lnTo>
                    <a:pt x="252" y="957"/>
                  </a:lnTo>
                  <a:lnTo>
                    <a:pt x="252" y="975"/>
                  </a:lnTo>
                  <a:lnTo>
                    <a:pt x="252" y="975"/>
                  </a:lnTo>
                  <a:lnTo>
                    <a:pt x="294" y="975"/>
                  </a:lnTo>
                  <a:lnTo>
                    <a:pt x="294" y="626"/>
                  </a:lnTo>
                  <a:lnTo>
                    <a:pt x="294" y="626"/>
                  </a:lnTo>
                  <a:lnTo>
                    <a:pt x="294" y="614"/>
                  </a:lnTo>
                  <a:lnTo>
                    <a:pt x="296" y="602"/>
                  </a:lnTo>
                  <a:lnTo>
                    <a:pt x="298" y="592"/>
                  </a:lnTo>
                  <a:lnTo>
                    <a:pt x="302" y="579"/>
                  </a:lnTo>
                  <a:lnTo>
                    <a:pt x="315" y="561"/>
                  </a:lnTo>
                  <a:lnTo>
                    <a:pt x="329" y="545"/>
                  </a:lnTo>
                  <a:lnTo>
                    <a:pt x="345" y="533"/>
                  </a:lnTo>
                  <a:lnTo>
                    <a:pt x="363" y="525"/>
                  </a:lnTo>
                  <a:lnTo>
                    <a:pt x="384" y="519"/>
                  </a:lnTo>
                  <a:lnTo>
                    <a:pt x="402" y="517"/>
                  </a:lnTo>
                  <a:lnTo>
                    <a:pt x="402" y="517"/>
                  </a:lnTo>
                  <a:lnTo>
                    <a:pt x="416" y="519"/>
                  </a:lnTo>
                  <a:lnTo>
                    <a:pt x="428" y="521"/>
                  </a:lnTo>
                  <a:lnTo>
                    <a:pt x="440" y="525"/>
                  </a:lnTo>
                  <a:lnTo>
                    <a:pt x="450" y="529"/>
                  </a:lnTo>
                  <a:lnTo>
                    <a:pt x="450" y="529"/>
                  </a:lnTo>
                  <a:lnTo>
                    <a:pt x="463" y="525"/>
                  </a:lnTo>
                  <a:lnTo>
                    <a:pt x="477" y="519"/>
                  </a:lnTo>
                  <a:lnTo>
                    <a:pt x="491" y="517"/>
                  </a:lnTo>
                  <a:lnTo>
                    <a:pt x="505" y="517"/>
                  </a:lnTo>
                  <a:lnTo>
                    <a:pt x="505" y="517"/>
                  </a:lnTo>
                  <a:lnTo>
                    <a:pt x="523" y="517"/>
                  </a:lnTo>
                  <a:lnTo>
                    <a:pt x="540" y="523"/>
                  </a:lnTo>
                  <a:lnTo>
                    <a:pt x="558" y="531"/>
                  </a:lnTo>
                  <a:lnTo>
                    <a:pt x="572" y="541"/>
                  </a:lnTo>
                  <a:lnTo>
                    <a:pt x="584" y="555"/>
                  </a:lnTo>
                  <a:lnTo>
                    <a:pt x="594" y="573"/>
                  </a:lnTo>
                  <a:lnTo>
                    <a:pt x="600" y="596"/>
                  </a:lnTo>
                  <a:lnTo>
                    <a:pt x="602" y="620"/>
                  </a:lnTo>
                  <a:lnTo>
                    <a:pt x="602" y="975"/>
                  </a:lnTo>
                  <a:lnTo>
                    <a:pt x="641" y="975"/>
                  </a:lnTo>
                  <a:lnTo>
                    <a:pt x="641" y="975"/>
                  </a:lnTo>
                  <a:lnTo>
                    <a:pt x="641" y="975"/>
                  </a:lnTo>
                  <a:lnTo>
                    <a:pt x="641" y="957"/>
                  </a:lnTo>
                  <a:lnTo>
                    <a:pt x="645" y="936"/>
                  </a:lnTo>
                  <a:lnTo>
                    <a:pt x="651" y="916"/>
                  </a:lnTo>
                  <a:lnTo>
                    <a:pt x="659" y="898"/>
                  </a:lnTo>
                  <a:lnTo>
                    <a:pt x="669" y="877"/>
                  </a:lnTo>
                  <a:lnTo>
                    <a:pt x="680" y="861"/>
                  </a:lnTo>
                  <a:lnTo>
                    <a:pt x="692" y="845"/>
                  </a:lnTo>
                  <a:lnTo>
                    <a:pt x="704" y="831"/>
                  </a:lnTo>
                  <a:lnTo>
                    <a:pt x="704" y="831"/>
                  </a:lnTo>
                  <a:lnTo>
                    <a:pt x="734" y="802"/>
                  </a:lnTo>
                  <a:lnTo>
                    <a:pt x="765" y="770"/>
                  </a:lnTo>
                  <a:lnTo>
                    <a:pt x="799" y="725"/>
                  </a:lnTo>
                  <a:lnTo>
                    <a:pt x="815" y="701"/>
                  </a:lnTo>
                  <a:lnTo>
                    <a:pt x="832" y="675"/>
                  </a:lnTo>
                  <a:lnTo>
                    <a:pt x="848" y="646"/>
                  </a:lnTo>
                  <a:lnTo>
                    <a:pt x="862" y="616"/>
                  </a:lnTo>
                  <a:lnTo>
                    <a:pt x="874" y="585"/>
                  </a:lnTo>
                  <a:lnTo>
                    <a:pt x="884" y="553"/>
                  </a:lnTo>
                  <a:lnTo>
                    <a:pt x="890" y="521"/>
                  </a:lnTo>
                  <a:lnTo>
                    <a:pt x="892" y="488"/>
                  </a:lnTo>
                  <a:lnTo>
                    <a:pt x="892" y="488"/>
                  </a:lnTo>
                  <a:lnTo>
                    <a:pt x="890" y="466"/>
                  </a:lnTo>
                  <a:lnTo>
                    <a:pt x="890" y="466"/>
                  </a:lnTo>
                  <a:lnTo>
                    <a:pt x="892" y="446"/>
                  </a:lnTo>
                  <a:lnTo>
                    <a:pt x="892" y="446"/>
                  </a:lnTo>
                  <a:close/>
                  <a:moveTo>
                    <a:pt x="463" y="626"/>
                  </a:moveTo>
                  <a:lnTo>
                    <a:pt x="463" y="626"/>
                  </a:lnTo>
                  <a:lnTo>
                    <a:pt x="463" y="610"/>
                  </a:lnTo>
                  <a:lnTo>
                    <a:pt x="459" y="596"/>
                  </a:lnTo>
                  <a:lnTo>
                    <a:pt x="454" y="585"/>
                  </a:lnTo>
                  <a:lnTo>
                    <a:pt x="448" y="575"/>
                  </a:lnTo>
                  <a:lnTo>
                    <a:pt x="448" y="575"/>
                  </a:lnTo>
                  <a:lnTo>
                    <a:pt x="440" y="585"/>
                  </a:lnTo>
                  <a:lnTo>
                    <a:pt x="432" y="598"/>
                  </a:lnTo>
                  <a:lnTo>
                    <a:pt x="428" y="612"/>
                  </a:lnTo>
                  <a:lnTo>
                    <a:pt x="426" y="626"/>
                  </a:lnTo>
                  <a:lnTo>
                    <a:pt x="426" y="626"/>
                  </a:lnTo>
                  <a:lnTo>
                    <a:pt x="428" y="642"/>
                  </a:lnTo>
                  <a:lnTo>
                    <a:pt x="428" y="656"/>
                  </a:lnTo>
                  <a:lnTo>
                    <a:pt x="434" y="677"/>
                  </a:lnTo>
                  <a:lnTo>
                    <a:pt x="440" y="689"/>
                  </a:lnTo>
                  <a:lnTo>
                    <a:pt x="446" y="693"/>
                  </a:lnTo>
                  <a:lnTo>
                    <a:pt x="446" y="693"/>
                  </a:lnTo>
                  <a:lnTo>
                    <a:pt x="448" y="689"/>
                  </a:lnTo>
                  <a:lnTo>
                    <a:pt x="454" y="679"/>
                  </a:lnTo>
                  <a:lnTo>
                    <a:pt x="459" y="669"/>
                  </a:lnTo>
                  <a:lnTo>
                    <a:pt x="461" y="658"/>
                  </a:lnTo>
                  <a:lnTo>
                    <a:pt x="463" y="644"/>
                  </a:lnTo>
                  <a:lnTo>
                    <a:pt x="463" y="626"/>
                  </a:lnTo>
                  <a:lnTo>
                    <a:pt x="463" y="6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82038276-6BEF-D22A-FE74-06F20A59A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9077"/>
            <a:ext cx="12192000" cy="85953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345F1E4-E654-DFA9-249E-E9DE645CF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06" y="1295719"/>
            <a:ext cx="10957988" cy="53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88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07AFB-6FAE-918B-55B6-00F5B3BC9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>
            <a:extLst>
              <a:ext uri="{FF2B5EF4-FFF2-40B4-BE49-F238E27FC236}">
                <a16:creationId xmlns:a16="http://schemas.microsoft.com/office/drawing/2014/main" id="{B48FECA8-59E5-49D0-A44E-6C83375F32C7}"/>
              </a:ext>
            </a:extLst>
          </p:cNvPr>
          <p:cNvGrpSpPr/>
          <p:nvPr/>
        </p:nvGrpSpPr>
        <p:grpSpPr>
          <a:xfrm>
            <a:off x="834494" y="636369"/>
            <a:ext cx="396792" cy="614761"/>
            <a:chOff x="8875713" y="962025"/>
            <a:chExt cx="1416050" cy="2193926"/>
          </a:xfrm>
          <a:solidFill>
            <a:schemeClr val="bg1"/>
          </a:solidFill>
        </p:grpSpPr>
        <p:sp>
          <p:nvSpPr>
            <p:cNvPr id="60" name="Freeform 15">
              <a:extLst>
                <a:ext uri="{FF2B5EF4-FFF2-40B4-BE49-F238E27FC236}">
                  <a16:creationId xmlns:a16="http://schemas.microsoft.com/office/drawing/2014/main" id="{878B12A5-5AE4-BE06-1160-1413E500FCC0}"/>
                </a:ext>
              </a:extLst>
            </p:cNvPr>
            <p:cNvSpPr/>
            <p:nvPr/>
          </p:nvSpPr>
          <p:spPr bwMode="auto">
            <a:xfrm>
              <a:off x="9294813" y="2566988"/>
              <a:ext cx="592138" cy="588963"/>
            </a:xfrm>
            <a:custGeom>
              <a:avLst/>
              <a:gdLst>
                <a:gd name="T0" fmla="*/ 0 w 373"/>
                <a:gd name="T1" fmla="*/ 284 h 371"/>
                <a:gd name="T2" fmla="*/ 0 w 373"/>
                <a:gd name="T3" fmla="*/ 284 h 371"/>
                <a:gd name="T4" fmla="*/ 0 w 373"/>
                <a:gd name="T5" fmla="*/ 302 h 371"/>
                <a:gd name="T6" fmla="*/ 6 w 373"/>
                <a:gd name="T7" fmla="*/ 319 h 371"/>
                <a:gd name="T8" fmla="*/ 12 w 373"/>
                <a:gd name="T9" fmla="*/ 333 h 371"/>
                <a:gd name="T10" fmla="*/ 22 w 373"/>
                <a:gd name="T11" fmla="*/ 345 h 371"/>
                <a:gd name="T12" fmla="*/ 36 w 373"/>
                <a:gd name="T13" fmla="*/ 355 h 371"/>
                <a:gd name="T14" fmla="*/ 49 w 373"/>
                <a:gd name="T15" fmla="*/ 363 h 371"/>
                <a:gd name="T16" fmla="*/ 65 w 373"/>
                <a:gd name="T17" fmla="*/ 369 h 371"/>
                <a:gd name="T18" fmla="*/ 81 w 373"/>
                <a:gd name="T19" fmla="*/ 371 h 371"/>
                <a:gd name="T20" fmla="*/ 81 w 373"/>
                <a:gd name="T21" fmla="*/ 371 h 371"/>
                <a:gd name="T22" fmla="*/ 290 w 373"/>
                <a:gd name="T23" fmla="*/ 371 h 371"/>
                <a:gd name="T24" fmla="*/ 290 w 373"/>
                <a:gd name="T25" fmla="*/ 371 h 371"/>
                <a:gd name="T26" fmla="*/ 290 w 373"/>
                <a:gd name="T27" fmla="*/ 371 h 371"/>
                <a:gd name="T28" fmla="*/ 306 w 373"/>
                <a:gd name="T29" fmla="*/ 369 h 371"/>
                <a:gd name="T30" fmla="*/ 322 w 373"/>
                <a:gd name="T31" fmla="*/ 363 h 371"/>
                <a:gd name="T32" fmla="*/ 336 w 373"/>
                <a:gd name="T33" fmla="*/ 355 h 371"/>
                <a:gd name="T34" fmla="*/ 349 w 373"/>
                <a:gd name="T35" fmla="*/ 345 h 371"/>
                <a:gd name="T36" fmla="*/ 359 w 373"/>
                <a:gd name="T37" fmla="*/ 333 h 371"/>
                <a:gd name="T38" fmla="*/ 367 w 373"/>
                <a:gd name="T39" fmla="*/ 319 h 371"/>
                <a:gd name="T40" fmla="*/ 371 w 373"/>
                <a:gd name="T41" fmla="*/ 302 h 371"/>
                <a:gd name="T42" fmla="*/ 373 w 373"/>
                <a:gd name="T43" fmla="*/ 284 h 371"/>
                <a:gd name="T44" fmla="*/ 373 w 373"/>
                <a:gd name="T45" fmla="*/ 0 h 371"/>
                <a:gd name="T46" fmla="*/ 0 w 373"/>
                <a:gd name="T47" fmla="*/ 0 h 371"/>
                <a:gd name="T48" fmla="*/ 0 w 373"/>
                <a:gd name="T49" fmla="*/ 28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3" h="371">
                  <a:moveTo>
                    <a:pt x="0" y="284"/>
                  </a:moveTo>
                  <a:lnTo>
                    <a:pt x="0" y="284"/>
                  </a:lnTo>
                  <a:lnTo>
                    <a:pt x="0" y="302"/>
                  </a:lnTo>
                  <a:lnTo>
                    <a:pt x="6" y="319"/>
                  </a:lnTo>
                  <a:lnTo>
                    <a:pt x="12" y="333"/>
                  </a:lnTo>
                  <a:lnTo>
                    <a:pt x="22" y="345"/>
                  </a:lnTo>
                  <a:lnTo>
                    <a:pt x="36" y="355"/>
                  </a:lnTo>
                  <a:lnTo>
                    <a:pt x="49" y="363"/>
                  </a:lnTo>
                  <a:lnTo>
                    <a:pt x="65" y="369"/>
                  </a:lnTo>
                  <a:lnTo>
                    <a:pt x="81" y="371"/>
                  </a:lnTo>
                  <a:lnTo>
                    <a:pt x="81" y="371"/>
                  </a:lnTo>
                  <a:lnTo>
                    <a:pt x="290" y="371"/>
                  </a:lnTo>
                  <a:lnTo>
                    <a:pt x="290" y="371"/>
                  </a:lnTo>
                  <a:lnTo>
                    <a:pt x="290" y="371"/>
                  </a:lnTo>
                  <a:lnTo>
                    <a:pt x="306" y="369"/>
                  </a:lnTo>
                  <a:lnTo>
                    <a:pt x="322" y="363"/>
                  </a:lnTo>
                  <a:lnTo>
                    <a:pt x="336" y="355"/>
                  </a:lnTo>
                  <a:lnTo>
                    <a:pt x="349" y="345"/>
                  </a:lnTo>
                  <a:lnTo>
                    <a:pt x="359" y="333"/>
                  </a:lnTo>
                  <a:lnTo>
                    <a:pt x="367" y="319"/>
                  </a:lnTo>
                  <a:lnTo>
                    <a:pt x="371" y="302"/>
                  </a:lnTo>
                  <a:lnTo>
                    <a:pt x="373" y="284"/>
                  </a:lnTo>
                  <a:lnTo>
                    <a:pt x="373" y="0"/>
                  </a:lnTo>
                  <a:lnTo>
                    <a:pt x="0" y="0"/>
                  </a:lnTo>
                  <a:lnTo>
                    <a:pt x="0" y="2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9B89F0C2-C4B0-D2F0-2292-A09A354DE4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75713" y="962025"/>
              <a:ext cx="1416050" cy="1547813"/>
            </a:xfrm>
            <a:custGeom>
              <a:avLst/>
              <a:gdLst>
                <a:gd name="T0" fmla="*/ 479 w 892"/>
                <a:gd name="T1" fmla="*/ 557 h 975"/>
                <a:gd name="T2" fmla="*/ 499 w 892"/>
                <a:gd name="T3" fmla="*/ 606 h 975"/>
                <a:gd name="T4" fmla="*/ 495 w 892"/>
                <a:gd name="T5" fmla="*/ 675 h 975"/>
                <a:gd name="T6" fmla="*/ 465 w 892"/>
                <a:gd name="T7" fmla="*/ 723 h 975"/>
                <a:gd name="T8" fmla="*/ 436 w 892"/>
                <a:gd name="T9" fmla="*/ 727 h 975"/>
                <a:gd name="T10" fmla="*/ 400 w 892"/>
                <a:gd name="T11" fmla="*/ 689 h 975"/>
                <a:gd name="T12" fmla="*/ 390 w 892"/>
                <a:gd name="T13" fmla="*/ 626 h 975"/>
                <a:gd name="T14" fmla="*/ 418 w 892"/>
                <a:gd name="T15" fmla="*/ 555 h 975"/>
                <a:gd name="T16" fmla="*/ 390 w 892"/>
                <a:gd name="T17" fmla="*/ 555 h 975"/>
                <a:gd name="T18" fmla="*/ 343 w 892"/>
                <a:gd name="T19" fmla="*/ 583 h 975"/>
                <a:gd name="T20" fmla="*/ 329 w 892"/>
                <a:gd name="T21" fmla="*/ 975 h 975"/>
                <a:gd name="T22" fmla="*/ 564 w 892"/>
                <a:gd name="T23" fmla="*/ 600 h 975"/>
                <a:gd name="T24" fmla="*/ 529 w 892"/>
                <a:gd name="T25" fmla="*/ 557 h 975"/>
                <a:gd name="T26" fmla="*/ 892 w 892"/>
                <a:gd name="T27" fmla="*/ 446 h 975"/>
                <a:gd name="T28" fmla="*/ 872 w 892"/>
                <a:gd name="T29" fmla="*/ 312 h 975"/>
                <a:gd name="T30" fmla="*/ 791 w 892"/>
                <a:gd name="T31" fmla="*/ 162 h 975"/>
                <a:gd name="T32" fmla="*/ 659 w 892"/>
                <a:gd name="T33" fmla="*/ 54 h 975"/>
                <a:gd name="T34" fmla="*/ 491 w 892"/>
                <a:gd name="T35" fmla="*/ 2 h 975"/>
                <a:gd name="T36" fmla="*/ 357 w 892"/>
                <a:gd name="T37" fmla="*/ 10 h 975"/>
                <a:gd name="T38" fmla="*/ 197 w 892"/>
                <a:gd name="T39" fmla="*/ 77 h 975"/>
                <a:gd name="T40" fmla="*/ 77 w 892"/>
                <a:gd name="T41" fmla="*/ 196 h 975"/>
                <a:gd name="T42" fmla="*/ 10 w 892"/>
                <a:gd name="T43" fmla="*/ 354 h 975"/>
                <a:gd name="T44" fmla="*/ 2 w 892"/>
                <a:gd name="T45" fmla="*/ 466 h 975"/>
                <a:gd name="T46" fmla="*/ 2 w 892"/>
                <a:gd name="T47" fmla="*/ 521 h 975"/>
                <a:gd name="T48" fmla="*/ 45 w 892"/>
                <a:gd name="T49" fmla="*/ 646 h 975"/>
                <a:gd name="T50" fmla="*/ 128 w 892"/>
                <a:gd name="T51" fmla="*/ 770 h 975"/>
                <a:gd name="T52" fmla="*/ 201 w 892"/>
                <a:gd name="T53" fmla="*/ 845 h 975"/>
                <a:gd name="T54" fmla="*/ 242 w 892"/>
                <a:gd name="T55" fmla="*/ 916 h 975"/>
                <a:gd name="T56" fmla="*/ 252 w 892"/>
                <a:gd name="T57" fmla="*/ 975 h 975"/>
                <a:gd name="T58" fmla="*/ 294 w 892"/>
                <a:gd name="T59" fmla="*/ 614 h 975"/>
                <a:gd name="T60" fmla="*/ 315 w 892"/>
                <a:gd name="T61" fmla="*/ 561 h 975"/>
                <a:gd name="T62" fmla="*/ 384 w 892"/>
                <a:gd name="T63" fmla="*/ 519 h 975"/>
                <a:gd name="T64" fmla="*/ 428 w 892"/>
                <a:gd name="T65" fmla="*/ 521 h 975"/>
                <a:gd name="T66" fmla="*/ 463 w 892"/>
                <a:gd name="T67" fmla="*/ 525 h 975"/>
                <a:gd name="T68" fmla="*/ 505 w 892"/>
                <a:gd name="T69" fmla="*/ 517 h 975"/>
                <a:gd name="T70" fmla="*/ 572 w 892"/>
                <a:gd name="T71" fmla="*/ 541 h 975"/>
                <a:gd name="T72" fmla="*/ 602 w 892"/>
                <a:gd name="T73" fmla="*/ 620 h 975"/>
                <a:gd name="T74" fmla="*/ 641 w 892"/>
                <a:gd name="T75" fmla="*/ 975 h 975"/>
                <a:gd name="T76" fmla="*/ 659 w 892"/>
                <a:gd name="T77" fmla="*/ 898 h 975"/>
                <a:gd name="T78" fmla="*/ 704 w 892"/>
                <a:gd name="T79" fmla="*/ 831 h 975"/>
                <a:gd name="T80" fmla="*/ 799 w 892"/>
                <a:gd name="T81" fmla="*/ 725 h 975"/>
                <a:gd name="T82" fmla="*/ 862 w 892"/>
                <a:gd name="T83" fmla="*/ 616 h 975"/>
                <a:gd name="T84" fmla="*/ 892 w 892"/>
                <a:gd name="T85" fmla="*/ 488 h 975"/>
                <a:gd name="T86" fmla="*/ 892 w 892"/>
                <a:gd name="T87" fmla="*/ 446 h 975"/>
                <a:gd name="T88" fmla="*/ 463 w 892"/>
                <a:gd name="T89" fmla="*/ 610 h 975"/>
                <a:gd name="T90" fmla="*/ 448 w 892"/>
                <a:gd name="T91" fmla="*/ 575 h 975"/>
                <a:gd name="T92" fmla="*/ 426 w 892"/>
                <a:gd name="T93" fmla="*/ 626 h 975"/>
                <a:gd name="T94" fmla="*/ 434 w 892"/>
                <a:gd name="T95" fmla="*/ 677 h 975"/>
                <a:gd name="T96" fmla="*/ 448 w 892"/>
                <a:gd name="T97" fmla="*/ 689 h 975"/>
                <a:gd name="T98" fmla="*/ 463 w 892"/>
                <a:gd name="T99" fmla="*/ 644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2" h="975">
                  <a:moveTo>
                    <a:pt x="505" y="553"/>
                  </a:moveTo>
                  <a:lnTo>
                    <a:pt x="505" y="553"/>
                  </a:lnTo>
                  <a:lnTo>
                    <a:pt x="493" y="553"/>
                  </a:lnTo>
                  <a:lnTo>
                    <a:pt x="479" y="557"/>
                  </a:lnTo>
                  <a:lnTo>
                    <a:pt x="479" y="557"/>
                  </a:lnTo>
                  <a:lnTo>
                    <a:pt x="489" y="571"/>
                  </a:lnTo>
                  <a:lnTo>
                    <a:pt x="495" y="588"/>
                  </a:lnTo>
                  <a:lnTo>
                    <a:pt x="499" y="606"/>
                  </a:lnTo>
                  <a:lnTo>
                    <a:pt x="499" y="626"/>
                  </a:lnTo>
                  <a:lnTo>
                    <a:pt x="499" y="626"/>
                  </a:lnTo>
                  <a:lnTo>
                    <a:pt x="499" y="652"/>
                  </a:lnTo>
                  <a:lnTo>
                    <a:pt x="495" y="675"/>
                  </a:lnTo>
                  <a:lnTo>
                    <a:pt x="489" y="691"/>
                  </a:lnTo>
                  <a:lnTo>
                    <a:pt x="481" y="705"/>
                  </a:lnTo>
                  <a:lnTo>
                    <a:pt x="473" y="715"/>
                  </a:lnTo>
                  <a:lnTo>
                    <a:pt x="465" y="723"/>
                  </a:lnTo>
                  <a:lnTo>
                    <a:pt x="454" y="727"/>
                  </a:lnTo>
                  <a:lnTo>
                    <a:pt x="446" y="729"/>
                  </a:lnTo>
                  <a:lnTo>
                    <a:pt x="446" y="729"/>
                  </a:lnTo>
                  <a:lnTo>
                    <a:pt x="436" y="727"/>
                  </a:lnTo>
                  <a:lnTo>
                    <a:pt x="426" y="723"/>
                  </a:lnTo>
                  <a:lnTo>
                    <a:pt x="416" y="715"/>
                  </a:lnTo>
                  <a:lnTo>
                    <a:pt x="408" y="703"/>
                  </a:lnTo>
                  <a:lnTo>
                    <a:pt x="400" y="689"/>
                  </a:lnTo>
                  <a:lnTo>
                    <a:pt x="396" y="673"/>
                  </a:lnTo>
                  <a:lnTo>
                    <a:pt x="392" y="650"/>
                  </a:lnTo>
                  <a:lnTo>
                    <a:pt x="390" y="626"/>
                  </a:lnTo>
                  <a:lnTo>
                    <a:pt x="390" y="626"/>
                  </a:lnTo>
                  <a:lnTo>
                    <a:pt x="392" y="606"/>
                  </a:lnTo>
                  <a:lnTo>
                    <a:pt x="398" y="588"/>
                  </a:lnTo>
                  <a:lnTo>
                    <a:pt x="406" y="569"/>
                  </a:lnTo>
                  <a:lnTo>
                    <a:pt x="418" y="555"/>
                  </a:lnTo>
                  <a:lnTo>
                    <a:pt x="418" y="555"/>
                  </a:lnTo>
                  <a:lnTo>
                    <a:pt x="402" y="553"/>
                  </a:lnTo>
                  <a:lnTo>
                    <a:pt x="402" y="553"/>
                  </a:lnTo>
                  <a:lnTo>
                    <a:pt x="390" y="555"/>
                  </a:lnTo>
                  <a:lnTo>
                    <a:pt x="375" y="559"/>
                  </a:lnTo>
                  <a:lnTo>
                    <a:pt x="363" y="565"/>
                  </a:lnTo>
                  <a:lnTo>
                    <a:pt x="353" y="573"/>
                  </a:lnTo>
                  <a:lnTo>
                    <a:pt x="343" y="583"/>
                  </a:lnTo>
                  <a:lnTo>
                    <a:pt x="337" y="596"/>
                  </a:lnTo>
                  <a:lnTo>
                    <a:pt x="331" y="610"/>
                  </a:lnTo>
                  <a:lnTo>
                    <a:pt x="329" y="626"/>
                  </a:lnTo>
                  <a:lnTo>
                    <a:pt x="329" y="975"/>
                  </a:lnTo>
                  <a:lnTo>
                    <a:pt x="566" y="975"/>
                  </a:lnTo>
                  <a:lnTo>
                    <a:pt x="566" y="620"/>
                  </a:lnTo>
                  <a:lnTo>
                    <a:pt x="566" y="620"/>
                  </a:lnTo>
                  <a:lnTo>
                    <a:pt x="564" y="600"/>
                  </a:lnTo>
                  <a:lnTo>
                    <a:pt x="558" y="583"/>
                  </a:lnTo>
                  <a:lnTo>
                    <a:pt x="550" y="571"/>
                  </a:lnTo>
                  <a:lnTo>
                    <a:pt x="542" y="563"/>
                  </a:lnTo>
                  <a:lnTo>
                    <a:pt x="529" y="557"/>
                  </a:lnTo>
                  <a:lnTo>
                    <a:pt x="521" y="555"/>
                  </a:lnTo>
                  <a:lnTo>
                    <a:pt x="505" y="553"/>
                  </a:lnTo>
                  <a:lnTo>
                    <a:pt x="505" y="553"/>
                  </a:lnTo>
                  <a:close/>
                  <a:moveTo>
                    <a:pt x="892" y="446"/>
                  </a:moveTo>
                  <a:lnTo>
                    <a:pt x="892" y="446"/>
                  </a:lnTo>
                  <a:lnTo>
                    <a:pt x="890" y="399"/>
                  </a:lnTo>
                  <a:lnTo>
                    <a:pt x="882" y="354"/>
                  </a:lnTo>
                  <a:lnTo>
                    <a:pt x="872" y="312"/>
                  </a:lnTo>
                  <a:lnTo>
                    <a:pt x="856" y="271"/>
                  </a:lnTo>
                  <a:lnTo>
                    <a:pt x="838" y="233"/>
                  </a:lnTo>
                  <a:lnTo>
                    <a:pt x="815" y="196"/>
                  </a:lnTo>
                  <a:lnTo>
                    <a:pt x="791" y="162"/>
                  </a:lnTo>
                  <a:lnTo>
                    <a:pt x="761" y="129"/>
                  </a:lnTo>
                  <a:lnTo>
                    <a:pt x="730" y="101"/>
                  </a:lnTo>
                  <a:lnTo>
                    <a:pt x="696" y="77"/>
                  </a:lnTo>
                  <a:lnTo>
                    <a:pt x="659" y="54"/>
                  </a:lnTo>
                  <a:lnTo>
                    <a:pt x="621" y="34"/>
                  </a:lnTo>
                  <a:lnTo>
                    <a:pt x="578" y="20"/>
                  </a:lnTo>
                  <a:lnTo>
                    <a:pt x="536" y="10"/>
                  </a:lnTo>
                  <a:lnTo>
                    <a:pt x="491" y="2"/>
                  </a:lnTo>
                  <a:lnTo>
                    <a:pt x="446" y="0"/>
                  </a:lnTo>
                  <a:lnTo>
                    <a:pt x="446" y="0"/>
                  </a:lnTo>
                  <a:lnTo>
                    <a:pt x="402" y="2"/>
                  </a:lnTo>
                  <a:lnTo>
                    <a:pt x="357" y="10"/>
                  </a:lnTo>
                  <a:lnTo>
                    <a:pt x="315" y="20"/>
                  </a:lnTo>
                  <a:lnTo>
                    <a:pt x="272" y="34"/>
                  </a:lnTo>
                  <a:lnTo>
                    <a:pt x="233" y="54"/>
                  </a:lnTo>
                  <a:lnTo>
                    <a:pt x="197" y="77"/>
                  </a:lnTo>
                  <a:lnTo>
                    <a:pt x="163" y="101"/>
                  </a:lnTo>
                  <a:lnTo>
                    <a:pt x="132" y="129"/>
                  </a:lnTo>
                  <a:lnTo>
                    <a:pt x="102" y="162"/>
                  </a:lnTo>
                  <a:lnTo>
                    <a:pt x="77" y="196"/>
                  </a:lnTo>
                  <a:lnTo>
                    <a:pt x="55" y="233"/>
                  </a:lnTo>
                  <a:lnTo>
                    <a:pt x="37" y="271"/>
                  </a:lnTo>
                  <a:lnTo>
                    <a:pt x="21" y="312"/>
                  </a:lnTo>
                  <a:lnTo>
                    <a:pt x="10" y="354"/>
                  </a:lnTo>
                  <a:lnTo>
                    <a:pt x="2" y="399"/>
                  </a:lnTo>
                  <a:lnTo>
                    <a:pt x="0" y="446"/>
                  </a:lnTo>
                  <a:lnTo>
                    <a:pt x="0" y="446"/>
                  </a:lnTo>
                  <a:lnTo>
                    <a:pt x="2" y="466"/>
                  </a:lnTo>
                  <a:lnTo>
                    <a:pt x="2" y="466"/>
                  </a:lnTo>
                  <a:lnTo>
                    <a:pt x="0" y="488"/>
                  </a:lnTo>
                  <a:lnTo>
                    <a:pt x="0" y="488"/>
                  </a:lnTo>
                  <a:lnTo>
                    <a:pt x="2" y="521"/>
                  </a:lnTo>
                  <a:lnTo>
                    <a:pt x="8" y="553"/>
                  </a:lnTo>
                  <a:lnTo>
                    <a:pt x="19" y="585"/>
                  </a:lnTo>
                  <a:lnTo>
                    <a:pt x="31" y="616"/>
                  </a:lnTo>
                  <a:lnTo>
                    <a:pt x="45" y="646"/>
                  </a:lnTo>
                  <a:lnTo>
                    <a:pt x="61" y="675"/>
                  </a:lnTo>
                  <a:lnTo>
                    <a:pt x="77" y="701"/>
                  </a:lnTo>
                  <a:lnTo>
                    <a:pt x="94" y="725"/>
                  </a:lnTo>
                  <a:lnTo>
                    <a:pt x="128" y="770"/>
                  </a:lnTo>
                  <a:lnTo>
                    <a:pt x="158" y="802"/>
                  </a:lnTo>
                  <a:lnTo>
                    <a:pt x="189" y="831"/>
                  </a:lnTo>
                  <a:lnTo>
                    <a:pt x="189" y="831"/>
                  </a:lnTo>
                  <a:lnTo>
                    <a:pt x="201" y="845"/>
                  </a:lnTo>
                  <a:lnTo>
                    <a:pt x="213" y="861"/>
                  </a:lnTo>
                  <a:lnTo>
                    <a:pt x="223" y="877"/>
                  </a:lnTo>
                  <a:lnTo>
                    <a:pt x="233" y="898"/>
                  </a:lnTo>
                  <a:lnTo>
                    <a:pt x="242" y="916"/>
                  </a:lnTo>
                  <a:lnTo>
                    <a:pt x="248" y="936"/>
                  </a:lnTo>
                  <a:lnTo>
                    <a:pt x="252" y="957"/>
                  </a:lnTo>
                  <a:lnTo>
                    <a:pt x="252" y="975"/>
                  </a:lnTo>
                  <a:lnTo>
                    <a:pt x="252" y="975"/>
                  </a:lnTo>
                  <a:lnTo>
                    <a:pt x="294" y="975"/>
                  </a:lnTo>
                  <a:lnTo>
                    <a:pt x="294" y="626"/>
                  </a:lnTo>
                  <a:lnTo>
                    <a:pt x="294" y="626"/>
                  </a:lnTo>
                  <a:lnTo>
                    <a:pt x="294" y="614"/>
                  </a:lnTo>
                  <a:lnTo>
                    <a:pt x="296" y="602"/>
                  </a:lnTo>
                  <a:lnTo>
                    <a:pt x="298" y="592"/>
                  </a:lnTo>
                  <a:lnTo>
                    <a:pt x="302" y="579"/>
                  </a:lnTo>
                  <a:lnTo>
                    <a:pt x="315" y="561"/>
                  </a:lnTo>
                  <a:lnTo>
                    <a:pt x="329" y="545"/>
                  </a:lnTo>
                  <a:lnTo>
                    <a:pt x="345" y="533"/>
                  </a:lnTo>
                  <a:lnTo>
                    <a:pt x="363" y="525"/>
                  </a:lnTo>
                  <a:lnTo>
                    <a:pt x="384" y="519"/>
                  </a:lnTo>
                  <a:lnTo>
                    <a:pt x="402" y="517"/>
                  </a:lnTo>
                  <a:lnTo>
                    <a:pt x="402" y="517"/>
                  </a:lnTo>
                  <a:lnTo>
                    <a:pt x="416" y="519"/>
                  </a:lnTo>
                  <a:lnTo>
                    <a:pt x="428" y="521"/>
                  </a:lnTo>
                  <a:lnTo>
                    <a:pt x="440" y="525"/>
                  </a:lnTo>
                  <a:lnTo>
                    <a:pt x="450" y="529"/>
                  </a:lnTo>
                  <a:lnTo>
                    <a:pt x="450" y="529"/>
                  </a:lnTo>
                  <a:lnTo>
                    <a:pt x="463" y="525"/>
                  </a:lnTo>
                  <a:lnTo>
                    <a:pt x="477" y="519"/>
                  </a:lnTo>
                  <a:lnTo>
                    <a:pt x="491" y="517"/>
                  </a:lnTo>
                  <a:lnTo>
                    <a:pt x="505" y="517"/>
                  </a:lnTo>
                  <a:lnTo>
                    <a:pt x="505" y="517"/>
                  </a:lnTo>
                  <a:lnTo>
                    <a:pt x="523" y="517"/>
                  </a:lnTo>
                  <a:lnTo>
                    <a:pt x="540" y="523"/>
                  </a:lnTo>
                  <a:lnTo>
                    <a:pt x="558" y="531"/>
                  </a:lnTo>
                  <a:lnTo>
                    <a:pt x="572" y="541"/>
                  </a:lnTo>
                  <a:lnTo>
                    <a:pt x="584" y="555"/>
                  </a:lnTo>
                  <a:lnTo>
                    <a:pt x="594" y="573"/>
                  </a:lnTo>
                  <a:lnTo>
                    <a:pt x="600" y="596"/>
                  </a:lnTo>
                  <a:lnTo>
                    <a:pt x="602" y="620"/>
                  </a:lnTo>
                  <a:lnTo>
                    <a:pt x="602" y="975"/>
                  </a:lnTo>
                  <a:lnTo>
                    <a:pt x="641" y="975"/>
                  </a:lnTo>
                  <a:lnTo>
                    <a:pt x="641" y="975"/>
                  </a:lnTo>
                  <a:lnTo>
                    <a:pt x="641" y="975"/>
                  </a:lnTo>
                  <a:lnTo>
                    <a:pt x="641" y="957"/>
                  </a:lnTo>
                  <a:lnTo>
                    <a:pt x="645" y="936"/>
                  </a:lnTo>
                  <a:lnTo>
                    <a:pt x="651" y="916"/>
                  </a:lnTo>
                  <a:lnTo>
                    <a:pt x="659" y="898"/>
                  </a:lnTo>
                  <a:lnTo>
                    <a:pt x="669" y="877"/>
                  </a:lnTo>
                  <a:lnTo>
                    <a:pt x="680" y="861"/>
                  </a:lnTo>
                  <a:lnTo>
                    <a:pt x="692" y="845"/>
                  </a:lnTo>
                  <a:lnTo>
                    <a:pt x="704" y="831"/>
                  </a:lnTo>
                  <a:lnTo>
                    <a:pt x="704" y="831"/>
                  </a:lnTo>
                  <a:lnTo>
                    <a:pt x="734" y="802"/>
                  </a:lnTo>
                  <a:lnTo>
                    <a:pt x="765" y="770"/>
                  </a:lnTo>
                  <a:lnTo>
                    <a:pt x="799" y="725"/>
                  </a:lnTo>
                  <a:lnTo>
                    <a:pt x="815" y="701"/>
                  </a:lnTo>
                  <a:lnTo>
                    <a:pt x="832" y="675"/>
                  </a:lnTo>
                  <a:lnTo>
                    <a:pt x="848" y="646"/>
                  </a:lnTo>
                  <a:lnTo>
                    <a:pt x="862" y="616"/>
                  </a:lnTo>
                  <a:lnTo>
                    <a:pt x="874" y="585"/>
                  </a:lnTo>
                  <a:lnTo>
                    <a:pt x="884" y="553"/>
                  </a:lnTo>
                  <a:lnTo>
                    <a:pt x="890" y="521"/>
                  </a:lnTo>
                  <a:lnTo>
                    <a:pt x="892" y="488"/>
                  </a:lnTo>
                  <a:lnTo>
                    <a:pt x="892" y="488"/>
                  </a:lnTo>
                  <a:lnTo>
                    <a:pt x="890" y="466"/>
                  </a:lnTo>
                  <a:lnTo>
                    <a:pt x="890" y="466"/>
                  </a:lnTo>
                  <a:lnTo>
                    <a:pt x="892" y="446"/>
                  </a:lnTo>
                  <a:lnTo>
                    <a:pt x="892" y="446"/>
                  </a:lnTo>
                  <a:close/>
                  <a:moveTo>
                    <a:pt x="463" y="626"/>
                  </a:moveTo>
                  <a:lnTo>
                    <a:pt x="463" y="626"/>
                  </a:lnTo>
                  <a:lnTo>
                    <a:pt x="463" y="610"/>
                  </a:lnTo>
                  <a:lnTo>
                    <a:pt x="459" y="596"/>
                  </a:lnTo>
                  <a:lnTo>
                    <a:pt x="454" y="585"/>
                  </a:lnTo>
                  <a:lnTo>
                    <a:pt x="448" y="575"/>
                  </a:lnTo>
                  <a:lnTo>
                    <a:pt x="448" y="575"/>
                  </a:lnTo>
                  <a:lnTo>
                    <a:pt x="440" y="585"/>
                  </a:lnTo>
                  <a:lnTo>
                    <a:pt x="432" y="598"/>
                  </a:lnTo>
                  <a:lnTo>
                    <a:pt x="428" y="612"/>
                  </a:lnTo>
                  <a:lnTo>
                    <a:pt x="426" y="626"/>
                  </a:lnTo>
                  <a:lnTo>
                    <a:pt x="426" y="626"/>
                  </a:lnTo>
                  <a:lnTo>
                    <a:pt x="428" y="642"/>
                  </a:lnTo>
                  <a:lnTo>
                    <a:pt x="428" y="656"/>
                  </a:lnTo>
                  <a:lnTo>
                    <a:pt x="434" y="677"/>
                  </a:lnTo>
                  <a:lnTo>
                    <a:pt x="440" y="689"/>
                  </a:lnTo>
                  <a:lnTo>
                    <a:pt x="446" y="693"/>
                  </a:lnTo>
                  <a:lnTo>
                    <a:pt x="446" y="693"/>
                  </a:lnTo>
                  <a:lnTo>
                    <a:pt x="448" y="689"/>
                  </a:lnTo>
                  <a:lnTo>
                    <a:pt x="454" y="679"/>
                  </a:lnTo>
                  <a:lnTo>
                    <a:pt x="459" y="669"/>
                  </a:lnTo>
                  <a:lnTo>
                    <a:pt x="461" y="658"/>
                  </a:lnTo>
                  <a:lnTo>
                    <a:pt x="463" y="644"/>
                  </a:lnTo>
                  <a:lnTo>
                    <a:pt x="463" y="626"/>
                  </a:lnTo>
                  <a:lnTo>
                    <a:pt x="463" y="6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11547EE-3C90-F8E9-EF2E-A4EE50B6C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560"/>
            <a:ext cx="12192000" cy="85953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DF708BE-FF38-D265-D87C-34C8E15E2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77" y="1225804"/>
            <a:ext cx="11048242" cy="535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989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433DB-018F-DC34-C823-58604817E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8773177-17B8-1885-C2CF-DC71E05BDE5F}"/>
              </a:ext>
            </a:extLst>
          </p:cNvPr>
          <p:cNvCxnSpPr/>
          <p:nvPr/>
        </p:nvCxnSpPr>
        <p:spPr>
          <a:xfrm>
            <a:off x="15334" y="509276"/>
            <a:ext cx="12192001" cy="0"/>
          </a:xfrm>
          <a:prstGeom prst="line">
            <a:avLst/>
          </a:prstGeom>
          <a:ln w="31750">
            <a:solidFill>
              <a:srgbClr val="793E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>
            <a:extLst>
              <a:ext uri="{FF2B5EF4-FFF2-40B4-BE49-F238E27FC236}">
                <a16:creationId xmlns:a16="http://schemas.microsoft.com/office/drawing/2014/main" id="{335591F9-3DFD-AB5B-2E3A-B564003A89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0" t="84680" r="32072" b="10267"/>
          <a:stretch>
            <a:fillRect/>
          </a:stretch>
        </p:blipFill>
        <p:spPr>
          <a:xfrm>
            <a:off x="820" y="-16164"/>
            <a:ext cx="12206515" cy="485334"/>
          </a:xfrm>
          <a:prstGeom prst="rect">
            <a:avLst/>
          </a:prstGeom>
        </p:spPr>
      </p:pic>
      <p:sp>
        <p:nvSpPr>
          <p:cNvPr id="56" name="泪滴形 55">
            <a:extLst>
              <a:ext uri="{FF2B5EF4-FFF2-40B4-BE49-F238E27FC236}">
                <a16:creationId xmlns:a16="http://schemas.microsoft.com/office/drawing/2014/main" id="{1628E7B0-BD2A-7E30-2A7D-44A0F740E3C6}"/>
              </a:ext>
            </a:extLst>
          </p:cNvPr>
          <p:cNvSpPr/>
          <p:nvPr/>
        </p:nvSpPr>
        <p:spPr>
          <a:xfrm rot="18900000">
            <a:off x="432503" y="335831"/>
            <a:ext cx="1246203" cy="1284497"/>
          </a:xfrm>
          <a:prstGeom prst="teardrop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泪滴形 56">
            <a:extLst>
              <a:ext uri="{FF2B5EF4-FFF2-40B4-BE49-F238E27FC236}">
                <a16:creationId xmlns:a16="http://schemas.microsoft.com/office/drawing/2014/main" id="{7077D418-55CD-9FE9-79F9-9444A073E964}"/>
              </a:ext>
            </a:extLst>
          </p:cNvPr>
          <p:cNvSpPr/>
          <p:nvPr/>
        </p:nvSpPr>
        <p:spPr>
          <a:xfrm rot="18900000">
            <a:off x="546179" y="457400"/>
            <a:ext cx="998806" cy="998806"/>
          </a:xfrm>
          <a:prstGeom prst="teardrop">
            <a:avLst/>
          </a:prstGeom>
          <a:solidFill>
            <a:srgbClr val="79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CC8BB6AC-E42A-3EA2-A236-5A3442583FD2}"/>
              </a:ext>
            </a:extLst>
          </p:cNvPr>
          <p:cNvGrpSpPr/>
          <p:nvPr/>
        </p:nvGrpSpPr>
        <p:grpSpPr>
          <a:xfrm>
            <a:off x="834494" y="636369"/>
            <a:ext cx="396792" cy="614761"/>
            <a:chOff x="8875713" y="962025"/>
            <a:chExt cx="1416050" cy="2193926"/>
          </a:xfrm>
          <a:solidFill>
            <a:schemeClr val="bg1"/>
          </a:solidFill>
        </p:grpSpPr>
        <p:sp>
          <p:nvSpPr>
            <p:cNvPr id="60" name="Freeform 15">
              <a:extLst>
                <a:ext uri="{FF2B5EF4-FFF2-40B4-BE49-F238E27FC236}">
                  <a16:creationId xmlns:a16="http://schemas.microsoft.com/office/drawing/2014/main" id="{CB2F0BF2-B4E6-6756-3594-7AB5C65B98FD}"/>
                </a:ext>
              </a:extLst>
            </p:cNvPr>
            <p:cNvSpPr/>
            <p:nvPr/>
          </p:nvSpPr>
          <p:spPr bwMode="auto">
            <a:xfrm>
              <a:off x="9294813" y="2566988"/>
              <a:ext cx="592138" cy="588963"/>
            </a:xfrm>
            <a:custGeom>
              <a:avLst/>
              <a:gdLst>
                <a:gd name="T0" fmla="*/ 0 w 373"/>
                <a:gd name="T1" fmla="*/ 284 h 371"/>
                <a:gd name="T2" fmla="*/ 0 w 373"/>
                <a:gd name="T3" fmla="*/ 284 h 371"/>
                <a:gd name="T4" fmla="*/ 0 w 373"/>
                <a:gd name="T5" fmla="*/ 302 h 371"/>
                <a:gd name="T6" fmla="*/ 6 w 373"/>
                <a:gd name="T7" fmla="*/ 319 h 371"/>
                <a:gd name="T8" fmla="*/ 12 w 373"/>
                <a:gd name="T9" fmla="*/ 333 h 371"/>
                <a:gd name="T10" fmla="*/ 22 w 373"/>
                <a:gd name="T11" fmla="*/ 345 h 371"/>
                <a:gd name="T12" fmla="*/ 36 w 373"/>
                <a:gd name="T13" fmla="*/ 355 h 371"/>
                <a:gd name="T14" fmla="*/ 49 w 373"/>
                <a:gd name="T15" fmla="*/ 363 h 371"/>
                <a:gd name="T16" fmla="*/ 65 w 373"/>
                <a:gd name="T17" fmla="*/ 369 h 371"/>
                <a:gd name="T18" fmla="*/ 81 w 373"/>
                <a:gd name="T19" fmla="*/ 371 h 371"/>
                <a:gd name="T20" fmla="*/ 81 w 373"/>
                <a:gd name="T21" fmla="*/ 371 h 371"/>
                <a:gd name="T22" fmla="*/ 290 w 373"/>
                <a:gd name="T23" fmla="*/ 371 h 371"/>
                <a:gd name="T24" fmla="*/ 290 w 373"/>
                <a:gd name="T25" fmla="*/ 371 h 371"/>
                <a:gd name="T26" fmla="*/ 290 w 373"/>
                <a:gd name="T27" fmla="*/ 371 h 371"/>
                <a:gd name="T28" fmla="*/ 306 w 373"/>
                <a:gd name="T29" fmla="*/ 369 h 371"/>
                <a:gd name="T30" fmla="*/ 322 w 373"/>
                <a:gd name="T31" fmla="*/ 363 h 371"/>
                <a:gd name="T32" fmla="*/ 336 w 373"/>
                <a:gd name="T33" fmla="*/ 355 h 371"/>
                <a:gd name="T34" fmla="*/ 349 w 373"/>
                <a:gd name="T35" fmla="*/ 345 h 371"/>
                <a:gd name="T36" fmla="*/ 359 w 373"/>
                <a:gd name="T37" fmla="*/ 333 h 371"/>
                <a:gd name="T38" fmla="*/ 367 w 373"/>
                <a:gd name="T39" fmla="*/ 319 h 371"/>
                <a:gd name="T40" fmla="*/ 371 w 373"/>
                <a:gd name="T41" fmla="*/ 302 h 371"/>
                <a:gd name="T42" fmla="*/ 373 w 373"/>
                <a:gd name="T43" fmla="*/ 284 h 371"/>
                <a:gd name="T44" fmla="*/ 373 w 373"/>
                <a:gd name="T45" fmla="*/ 0 h 371"/>
                <a:gd name="T46" fmla="*/ 0 w 373"/>
                <a:gd name="T47" fmla="*/ 0 h 371"/>
                <a:gd name="T48" fmla="*/ 0 w 373"/>
                <a:gd name="T49" fmla="*/ 28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3" h="371">
                  <a:moveTo>
                    <a:pt x="0" y="284"/>
                  </a:moveTo>
                  <a:lnTo>
                    <a:pt x="0" y="284"/>
                  </a:lnTo>
                  <a:lnTo>
                    <a:pt x="0" y="302"/>
                  </a:lnTo>
                  <a:lnTo>
                    <a:pt x="6" y="319"/>
                  </a:lnTo>
                  <a:lnTo>
                    <a:pt x="12" y="333"/>
                  </a:lnTo>
                  <a:lnTo>
                    <a:pt x="22" y="345"/>
                  </a:lnTo>
                  <a:lnTo>
                    <a:pt x="36" y="355"/>
                  </a:lnTo>
                  <a:lnTo>
                    <a:pt x="49" y="363"/>
                  </a:lnTo>
                  <a:lnTo>
                    <a:pt x="65" y="369"/>
                  </a:lnTo>
                  <a:lnTo>
                    <a:pt x="81" y="371"/>
                  </a:lnTo>
                  <a:lnTo>
                    <a:pt x="81" y="371"/>
                  </a:lnTo>
                  <a:lnTo>
                    <a:pt x="290" y="371"/>
                  </a:lnTo>
                  <a:lnTo>
                    <a:pt x="290" y="371"/>
                  </a:lnTo>
                  <a:lnTo>
                    <a:pt x="290" y="371"/>
                  </a:lnTo>
                  <a:lnTo>
                    <a:pt x="306" y="369"/>
                  </a:lnTo>
                  <a:lnTo>
                    <a:pt x="322" y="363"/>
                  </a:lnTo>
                  <a:lnTo>
                    <a:pt x="336" y="355"/>
                  </a:lnTo>
                  <a:lnTo>
                    <a:pt x="349" y="345"/>
                  </a:lnTo>
                  <a:lnTo>
                    <a:pt x="359" y="333"/>
                  </a:lnTo>
                  <a:lnTo>
                    <a:pt x="367" y="319"/>
                  </a:lnTo>
                  <a:lnTo>
                    <a:pt x="371" y="302"/>
                  </a:lnTo>
                  <a:lnTo>
                    <a:pt x="373" y="284"/>
                  </a:lnTo>
                  <a:lnTo>
                    <a:pt x="373" y="0"/>
                  </a:lnTo>
                  <a:lnTo>
                    <a:pt x="0" y="0"/>
                  </a:lnTo>
                  <a:lnTo>
                    <a:pt x="0" y="2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2082683D-7BEF-C779-6D4F-65B062FC09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75713" y="962025"/>
              <a:ext cx="1416050" cy="1547813"/>
            </a:xfrm>
            <a:custGeom>
              <a:avLst/>
              <a:gdLst>
                <a:gd name="T0" fmla="*/ 479 w 892"/>
                <a:gd name="T1" fmla="*/ 557 h 975"/>
                <a:gd name="T2" fmla="*/ 499 w 892"/>
                <a:gd name="T3" fmla="*/ 606 h 975"/>
                <a:gd name="T4" fmla="*/ 495 w 892"/>
                <a:gd name="T5" fmla="*/ 675 h 975"/>
                <a:gd name="T6" fmla="*/ 465 w 892"/>
                <a:gd name="T7" fmla="*/ 723 h 975"/>
                <a:gd name="T8" fmla="*/ 436 w 892"/>
                <a:gd name="T9" fmla="*/ 727 h 975"/>
                <a:gd name="T10" fmla="*/ 400 w 892"/>
                <a:gd name="T11" fmla="*/ 689 h 975"/>
                <a:gd name="T12" fmla="*/ 390 w 892"/>
                <a:gd name="T13" fmla="*/ 626 h 975"/>
                <a:gd name="T14" fmla="*/ 418 w 892"/>
                <a:gd name="T15" fmla="*/ 555 h 975"/>
                <a:gd name="T16" fmla="*/ 390 w 892"/>
                <a:gd name="T17" fmla="*/ 555 h 975"/>
                <a:gd name="T18" fmla="*/ 343 w 892"/>
                <a:gd name="T19" fmla="*/ 583 h 975"/>
                <a:gd name="T20" fmla="*/ 329 w 892"/>
                <a:gd name="T21" fmla="*/ 975 h 975"/>
                <a:gd name="T22" fmla="*/ 564 w 892"/>
                <a:gd name="T23" fmla="*/ 600 h 975"/>
                <a:gd name="T24" fmla="*/ 529 w 892"/>
                <a:gd name="T25" fmla="*/ 557 h 975"/>
                <a:gd name="T26" fmla="*/ 892 w 892"/>
                <a:gd name="T27" fmla="*/ 446 h 975"/>
                <a:gd name="T28" fmla="*/ 872 w 892"/>
                <a:gd name="T29" fmla="*/ 312 h 975"/>
                <a:gd name="T30" fmla="*/ 791 w 892"/>
                <a:gd name="T31" fmla="*/ 162 h 975"/>
                <a:gd name="T32" fmla="*/ 659 w 892"/>
                <a:gd name="T33" fmla="*/ 54 h 975"/>
                <a:gd name="T34" fmla="*/ 491 w 892"/>
                <a:gd name="T35" fmla="*/ 2 h 975"/>
                <a:gd name="T36" fmla="*/ 357 w 892"/>
                <a:gd name="T37" fmla="*/ 10 h 975"/>
                <a:gd name="T38" fmla="*/ 197 w 892"/>
                <a:gd name="T39" fmla="*/ 77 h 975"/>
                <a:gd name="T40" fmla="*/ 77 w 892"/>
                <a:gd name="T41" fmla="*/ 196 h 975"/>
                <a:gd name="T42" fmla="*/ 10 w 892"/>
                <a:gd name="T43" fmla="*/ 354 h 975"/>
                <a:gd name="T44" fmla="*/ 2 w 892"/>
                <a:gd name="T45" fmla="*/ 466 h 975"/>
                <a:gd name="T46" fmla="*/ 2 w 892"/>
                <a:gd name="T47" fmla="*/ 521 h 975"/>
                <a:gd name="T48" fmla="*/ 45 w 892"/>
                <a:gd name="T49" fmla="*/ 646 h 975"/>
                <a:gd name="T50" fmla="*/ 128 w 892"/>
                <a:gd name="T51" fmla="*/ 770 h 975"/>
                <a:gd name="T52" fmla="*/ 201 w 892"/>
                <a:gd name="T53" fmla="*/ 845 h 975"/>
                <a:gd name="T54" fmla="*/ 242 w 892"/>
                <a:gd name="T55" fmla="*/ 916 h 975"/>
                <a:gd name="T56" fmla="*/ 252 w 892"/>
                <a:gd name="T57" fmla="*/ 975 h 975"/>
                <a:gd name="T58" fmla="*/ 294 w 892"/>
                <a:gd name="T59" fmla="*/ 614 h 975"/>
                <a:gd name="T60" fmla="*/ 315 w 892"/>
                <a:gd name="T61" fmla="*/ 561 h 975"/>
                <a:gd name="T62" fmla="*/ 384 w 892"/>
                <a:gd name="T63" fmla="*/ 519 h 975"/>
                <a:gd name="T64" fmla="*/ 428 w 892"/>
                <a:gd name="T65" fmla="*/ 521 h 975"/>
                <a:gd name="T66" fmla="*/ 463 w 892"/>
                <a:gd name="T67" fmla="*/ 525 h 975"/>
                <a:gd name="T68" fmla="*/ 505 w 892"/>
                <a:gd name="T69" fmla="*/ 517 h 975"/>
                <a:gd name="T70" fmla="*/ 572 w 892"/>
                <a:gd name="T71" fmla="*/ 541 h 975"/>
                <a:gd name="T72" fmla="*/ 602 w 892"/>
                <a:gd name="T73" fmla="*/ 620 h 975"/>
                <a:gd name="T74" fmla="*/ 641 w 892"/>
                <a:gd name="T75" fmla="*/ 975 h 975"/>
                <a:gd name="T76" fmla="*/ 659 w 892"/>
                <a:gd name="T77" fmla="*/ 898 h 975"/>
                <a:gd name="T78" fmla="*/ 704 w 892"/>
                <a:gd name="T79" fmla="*/ 831 h 975"/>
                <a:gd name="T80" fmla="*/ 799 w 892"/>
                <a:gd name="T81" fmla="*/ 725 h 975"/>
                <a:gd name="T82" fmla="*/ 862 w 892"/>
                <a:gd name="T83" fmla="*/ 616 h 975"/>
                <a:gd name="T84" fmla="*/ 892 w 892"/>
                <a:gd name="T85" fmla="*/ 488 h 975"/>
                <a:gd name="T86" fmla="*/ 892 w 892"/>
                <a:gd name="T87" fmla="*/ 446 h 975"/>
                <a:gd name="T88" fmla="*/ 463 w 892"/>
                <a:gd name="T89" fmla="*/ 610 h 975"/>
                <a:gd name="T90" fmla="*/ 448 w 892"/>
                <a:gd name="T91" fmla="*/ 575 h 975"/>
                <a:gd name="T92" fmla="*/ 426 w 892"/>
                <a:gd name="T93" fmla="*/ 626 h 975"/>
                <a:gd name="T94" fmla="*/ 434 w 892"/>
                <a:gd name="T95" fmla="*/ 677 h 975"/>
                <a:gd name="T96" fmla="*/ 448 w 892"/>
                <a:gd name="T97" fmla="*/ 689 h 975"/>
                <a:gd name="T98" fmla="*/ 463 w 892"/>
                <a:gd name="T99" fmla="*/ 644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2" h="975">
                  <a:moveTo>
                    <a:pt x="505" y="553"/>
                  </a:moveTo>
                  <a:lnTo>
                    <a:pt x="505" y="553"/>
                  </a:lnTo>
                  <a:lnTo>
                    <a:pt x="493" y="553"/>
                  </a:lnTo>
                  <a:lnTo>
                    <a:pt x="479" y="557"/>
                  </a:lnTo>
                  <a:lnTo>
                    <a:pt x="479" y="557"/>
                  </a:lnTo>
                  <a:lnTo>
                    <a:pt x="489" y="571"/>
                  </a:lnTo>
                  <a:lnTo>
                    <a:pt x="495" y="588"/>
                  </a:lnTo>
                  <a:lnTo>
                    <a:pt x="499" y="606"/>
                  </a:lnTo>
                  <a:lnTo>
                    <a:pt x="499" y="626"/>
                  </a:lnTo>
                  <a:lnTo>
                    <a:pt x="499" y="626"/>
                  </a:lnTo>
                  <a:lnTo>
                    <a:pt x="499" y="652"/>
                  </a:lnTo>
                  <a:lnTo>
                    <a:pt x="495" y="675"/>
                  </a:lnTo>
                  <a:lnTo>
                    <a:pt x="489" y="691"/>
                  </a:lnTo>
                  <a:lnTo>
                    <a:pt x="481" y="705"/>
                  </a:lnTo>
                  <a:lnTo>
                    <a:pt x="473" y="715"/>
                  </a:lnTo>
                  <a:lnTo>
                    <a:pt x="465" y="723"/>
                  </a:lnTo>
                  <a:lnTo>
                    <a:pt x="454" y="727"/>
                  </a:lnTo>
                  <a:lnTo>
                    <a:pt x="446" y="729"/>
                  </a:lnTo>
                  <a:lnTo>
                    <a:pt x="446" y="729"/>
                  </a:lnTo>
                  <a:lnTo>
                    <a:pt x="436" y="727"/>
                  </a:lnTo>
                  <a:lnTo>
                    <a:pt x="426" y="723"/>
                  </a:lnTo>
                  <a:lnTo>
                    <a:pt x="416" y="715"/>
                  </a:lnTo>
                  <a:lnTo>
                    <a:pt x="408" y="703"/>
                  </a:lnTo>
                  <a:lnTo>
                    <a:pt x="400" y="689"/>
                  </a:lnTo>
                  <a:lnTo>
                    <a:pt x="396" y="673"/>
                  </a:lnTo>
                  <a:lnTo>
                    <a:pt x="392" y="650"/>
                  </a:lnTo>
                  <a:lnTo>
                    <a:pt x="390" y="626"/>
                  </a:lnTo>
                  <a:lnTo>
                    <a:pt x="390" y="626"/>
                  </a:lnTo>
                  <a:lnTo>
                    <a:pt x="392" y="606"/>
                  </a:lnTo>
                  <a:lnTo>
                    <a:pt x="398" y="588"/>
                  </a:lnTo>
                  <a:lnTo>
                    <a:pt x="406" y="569"/>
                  </a:lnTo>
                  <a:lnTo>
                    <a:pt x="418" y="555"/>
                  </a:lnTo>
                  <a:lnTo>
                    <a:pt x="418" y="555"/>
                  </a:lnTo>
                  <a:lnTo>
                    <a:pt x="402" y="553"/>
                  </a:lnTo>
                  <a:lnTo>
                    <a:pt x="402" y="553"/>
                  </a:lnTo>
                  <a:lnTo>
                    <a:pt x="390" y="555"/>
                  </a:lnTo>
                  <a:lnTo>
                    <a:pt x="375" y="559"/>
                  </a:lnTo>
                  <a:lnTo>
                    <a:pt x="363" y="565"/>
                  </a:lnTo>
                  <a:lnTo>
                    <a:pt x="353" y="573"/>
                  </a:lnTo>
                  <a:lnTo>
                    <a:pt x="343" y="583"/>
                  </a:lnTo>
                  <a:lnTo>
                    <a:pt x="337" y="596"/>
                  </a:lnTo>
                  <a:lnTo>
                    <a:pt x="331" y="610"/>
                  </a:lnTo>
                  <a:lnTo>
                    <a:pt x="329" y="626"/>
                  </a:lnTo>
                  <a:lnTo>
                    <a:pt x="329" y="975"/>
                  </a:lnTo>
                  <a:lnTo>
                    <a:pt x="566" y="975"/>
                  </a:lnTo>
                  <a:lnTo>
                    <a:pt x="566" y="620"/>
                  </a:lnTo>
                  <a:lnTo>
                    <a:pt x="566" y="620"/>
                  </a:lnTo>
                  <a:lnTo>
                    <a:pt x="564" y="600"/>
                  </a:lnTo>
                  <a:lnTo>
                    <a:pt x="558" y="583"/>
                  </a:lnTo>
                  <a:lnTo>
                    <a:pt x="550" y="571"/>
                  </a:lnTo>
                  <a:lnTo>
                    <a:pt x="542" y="563"/>
                  </a:lnTo>
                  <a:lnTo>
                    <a:pt x="529" y="557"/>
                  </a:lnTo>
                  <a:lnTo>
                    <a:pt x="521" y="555"/>
                  </a:lnTo>
                  <a:lnTo>
                    <a:pt x="505" y="553"/>
                  </a:lnTo>
                  <a:lnTo>
                    <a:pt x="505" y="553"/>
                  </a:lnTo>
                  <a:close/>
                  <a:moveTo>
                    <a:pt x="892" y="446"/>
                  </a:moveTo>
                  <a:lnTo>
                    <a:pt x="892" y="446"/>
                  </a:lnTo>
                  <a:lnTo>
                    <a:pt x="890" y="399"/>
                  </a:lnTo>
                  <a:lnTo>
                    <a:pt x="882" y="354"/>
                  </a:lnTo>
                  <a:lnTo>
                    <a:pt x="872" y="312"/>
                  </a:lnTo>
                  <a:lnTo>
                    <a:pt x="856" y="271"/>
                  </a:lnTo>
                  <a:lnTo>
                    <a:pt x="838" y="233"/>
                  </a:lnTo>
                  <a:lnTo>
                    <a:pt x="815" y="196"/>
                  </a:lnTo>
                  <a:lnTo>
                    <a:pt x="791" y="162"/>
                  </a:lnTo>
                  <a:lnTo>
                    <a:pt x="761" y="129"/>
                  </a:lnTo>
                  <a:lnTo>
                    <a:pt x="730" y="101"/>
                  </a:lnTo>
                  <a:lnTo>
                    <a:pt x="696" y="77"/>
                  </a:lnTo>
                  <a:lnTo>
                    <a:pt x="659" y="54"/>
                  </a:lnTo>
                  <a:lnTo>
                    <a:pt x="621" y="34"/>
                  </a:lnTo>
                  <a:lnTo>
                    <a:pt x="578" y="20"/>
                  </a:lnTo>
                  <a:lnTo>
                    <a:pt x="536" y="10"/>
                  </a:lnTo>
                  <a:lnTo>
                    <a:pt x="491" y="2"/>
                  </a:lnTo>
                  <a:lnTo>
                    <a:pt x="446" y="0"/>
                  </a:lnTo>
                  <a:lnTo>
                    <a:pt x="446" y="0"/>
                  </a:lnTo>
                  <a:lnTo>
                    <a:pt x="402" y="2"/>
                  </a:lnTo>
                  <a:lnTo>
                    <a:pt x="357" y="10"/>
                  </a:lnTo>
                  <a:lnTo>
                    <a:pt x="315" y="20"/>
                  </a:lnTo>
                  <a:lnTo>
                    <a:pt x="272" y="34"/>
                  </a:lnTo>
                  <a:lnTo>
                    <a:pt x="233" y="54"/>
                  </a:lnTo>
                  <a:lnTo>
                    <a:pt x="197" y="77"/>
                  </a:lnTo>
                  <a:lnTo>
                    <a:pt x="163" y="101"/>
                  </a:lnTo>
                  <a:lnTo>
                    <a:pt x="132" y="129"/>
                  </a:lnTo>
                  <a:lnTo>
                    <a:pt x="102" y="162"/>
                  </a:lnTo>
                  <a:lnTo>
                    <a:pt x="77" y="196"/>
                  </a:lnTo>
                  <a:lnTo>
                    <a:pt x="55" y="233"/>
                  </a:lnTo>
                  <a:lnTo>
                    <a:pt x="37" y="271"/>
                  </a:lnTo>
                  <a:lnTo>
                    <a:pt x="21" y="312"/>
                  </a:lnTo>
                  <a:lnTo>
                    <a:pt x="10" y="354"/>
                  </a:lnTo>
                  <a:lnTo>
                    <a:pt x="2" y="399"/>
                  </a:lnTo>
                  <a:lnTo>
                    <a:pt x="0" y="446"/>
                  </a:lnTo>
                  <a:lnTo>
                    <a:pt x="0" y="446"/>
                  </a:lnTo>
                  <a:lnTo>
                    <a:pt x="2" y="466"/>
                  </a:lnTo>
                  <a:lnTo>
                    <a:pt x="2" y="466"/>
                  </a:lnTo>
                  <a:lnTo>
                    <a:pt x="0" y="488"/>
                  </a:lnTo>
                  <a:lnTo>
                    <a:pt x="0" y="488"/>
                  </a:lnTo>
                  <a:lnTo>
                    <a:pt x="2" y="521"/>
                  </a:lnTo>
                  <a:lnTo>
                    <a:pt x="8" y="553"/>
                  </a:lnTo>
                  <a:lnTo>
                    <a:pt x="19" y="585"/>
                  </a:lnTo>
                  <a:lnTo>
                    <a:pt x="31" y="616"/>
                  </a:lnTo>
                  <a:lnTo>
                    <a:pt x="45" y="646"/>
                  </a:lnTo>
                  <a:lnTo>
                    <a:pt x="61" y="675"/>
                  </a:lnTo>
                  <a:lnTo>
                    <a:pt x="77" y="701"/>
                  </a:lnTo>
                  <a:lnTo>
                    <a:pt x="94" y="725"/>
                  </a:lnTo>
                  <a:lnTo>
                    <a:pt x="128" y="770"/>
                  </a:lnTo>
                  <a:lnTo>
                    <a:pt x="158" y="802"/>
                  </a:lnTo>
                  <a:lnTo>
                    <a:pt x="189" y="831"/>
                  </a:lnTo>
                  <a:lnTo>
                    <a:pt x="189" y="831"/>
                  </a:lnTo>
                  <a:lnTo>
                    <a:pt x="201" y="845"/>
                  </a:lnTo>
                  <a:lnTo>
                    <a:pt x="213" y="861"/>
                  </a:lnTo>
                  <a:lnTo>
                    <a:pt x="223" y="877"/>
                  </a:lnTo>
                  <a:lnTo>
                    <a:pt x="233" y="898"/>
                  </a:lnTo>
                  <a:lnTo>
                    <a:pt x="242" y="916"/>
                  </a:lnTo>
                  <a:lnTo>
                    <a:pt x="248" y="936"/>
                  </a:lnTo>
                  <a:lnTo>
                    <a:pt x="252" y="957"/>
                  </a:lnTo>
                  <a:lnTo>
                    <a:pt x="252" y="975"/>
                  </a:lnTo>
                  <a:lnTo>
                    <a:pt x="252" y="975"/>
                  </a:lnTo>
                  <a:lnTo>
                    <a:pt x="294" y="975"/>
                  </a:lnTo>
                  <a:lnTo>
                    <a:pt x="294" y="626"/>
                  </a:lnTo>
                  <a:lnTo>
                    <a:pt x="294" y="626"/>
                  </a:lnTo>
                  <a:lnTo>
                    <a:pt x="294" y="614"/>
                  </a:lnTo>
                  <a:lnTo>
                    <a:pt x="296" y="602"/>
                  </a:lnTo>
                  <a:lnTo>
                    <a:pt x="298" y="592"/>
                  </a:lnTo>
                  <a:lnTo>
                    <a:pt x="302" y="579"/>
                  </a:lnTo>
                  <a:lnTo>
                    <a:pt x="315" y="561"/>
                  </a:lnTo>
                  <a:lnTo>
                    <a:pt x="329" y="545"/>
                  </a:lnTo>
                  <a:lnTo>
                    <a:pt x="345" y="533"/>
                  </a:lnTo>
                  <a:lnTo>
                    <a:pt x="363" y="525"/>
                  </a:lnTo>
                  <a:lnTo>
                    <a:pt x="384" y="519"/>
                  </a:lnTo>
                  <a:lnTo>
                    <a:pt x="402" y="517"/>
                  </a:lnTo>
                  <a:lnTo>
                    <a:pt x="402" y="517"/>
                  </a:lnTo>
                  <a:lnTo>
                    <a:pt x="416" y="519"/>
                  </a:lnTo>
                  <a:lnTo>
                    <a:pt x="428" y="521"/>
                  </a:lnTo>
                  <a:lnTo>
                    <a:pt x="440" y="525"/>
                  </a:lnTo>
                  <a:lnTo>
                    <a:pt x="450" y="529"/>
                  </a:lnTo>
                  <a:lnTo>
                    <a:pt x="450" y="529"/>
                  </a:lnTo>
                  <a:lnTo>
                    <a:pt x="463" y="525"/>
                  </a:lnTo>
                  <a:lnTo>
                    <a:pt x="477" y="519"/>
                  </a:lnTo>
                  <a:lnTo>
                    <a:pt x="491" y="517"/>
                  </a:lnTo>
                  <a:lnTo>
                    <a:pt x="505" y="517"/>
                  </a:lnTo>
                  <a:lnTo>
                    <a:pt x="505" y="517"/>
                  </a:lnTo>
                  <a:lnTo>
                    <a:pt x="523" y="517"/>
                  </a:lnTo>
                  <a:lnTo>
                    <a:pt x="540" y="523"/>
                  </a:lnTo>
                  <a:lnTo>
                    <a:pt x="558" y="531"/>
                  </a:lnTo>
                  <a:lnTo>
                    <a:pt x="572" y="541"/>
                  </a:lnTo>
                  <a:lnTo>
                    <a:pt x="584" y="555"/>
                  </a:lnTo>
                  <a:lnTo>
                    <a:pt x="594" y="573"/>
                  </a:lnTo>
                  <a:lnTo>
                    <a:pt x="600" y="596"/>
                  </a:lnTo>
                  <a:lnTo>
                    <a:pt x="602" y="620"/>
                  </a:lnTo>
                  <a:lnTo>
                    <a:pt x="602" y="975"/>
                  </a:lnTo>
                  <a:lnTo>
                    <a:pt x="641" y="975"/>
                  </a:lnTo>
                  <a:lnTo>
                    <a:pt x="641" y="975"/>
                  </a:lnTo>
                  <a:lnTo>
                    <a:pt x="641" y="975"/>
                  </a:lnTo>
                  <a:lnTo>
                    <a:pt x="641" y="957"/>
                  </a:lnTo>
                  <a:lnTo>
                    <a:pt x="645" y="936"/>
                  </a:lnTo>
                  <a:lnTo>
                    <a:pt x="651" y="916"/>
                  </a:lnTo>
                  <a:lnTo>
                    <a:pt x="659" y="898"/>
                  </a:lnTo>
                  <a:lnTo>
                    <a:pt x="669" y="877"/>
                  </a:lnTo>
                  <a:lnTo>
                    <a:pt x="680" y="861"/>
                  </a:lnTo>
                  <a:lnTo>
                    <a:pt x="692" y="845"/>
                  </a:lnTo>
                  <a:lnTo>
                    <a:pt x="704" y="831"/>
                  </a:lnTo>
                  <a:lnTo>
                    <a:pt x="704" y="831"/>
                  </a:lnTo>
                  <a:lnTo>
                    <a:pt x="734" y="802"/>
                  </a:lnTo>
                  <a:lnTo>
                    <a:pt x="765" y="770"/>
                  </a:lnTo>
                  <a:lnTo>
                    <a:pt x="799" y="725"/>
                  </a:lnTo>
                  <a:lnTo>
                    <a:pt x="815" y="701"/>
                  </a:lnTo>
                  <a:lnTo>
                    <a:pt x="832" y="675"/>
                  </a:lnTo>
                  <a:lnTo>
                    <a:pt x="848" y="646"/>
                  </a:lnTo>
                  <a:lnTo>
                    <a:pt x="862" y="616"/>
                  </a:lnTo>
                  <a:lnTo>
                    <a:pt x="874" y="585"/>
                  </a:lnTo>
                  <a:lnTo>
                    <a:pt x="884" y="553"/>
                  </a:lnTo>
                  <a:lnTo>
                    <a:pt x="890" y="521"/>
                  </a:lnTo>
                  <a:lnTo>
                    <a:pt x="892" y="488"/>
                  </a:lnTo>
                  <a:lnTo>
                    <a:pt x="892" y="488"/>
                  </a:lnTo>
                  <a:lnTo>
                    <a:pt x="890" y="466"/>
                  </a:lnTo>
                  <a:lnTo>
                    <a:pt x="890" y="466"/>
                  </a:lnTo>
                  <a:lnTo>
                    <a:pt x="892" y="446"/>
                  </a:lnTo>
                  <a:lnTo>
                    <a:pt x="892" y="446"/>
                  </a:lnTo>
                  <a:close/>
                  <a:moveTo>
                    <a:pt x="463" y="626"/>
                  </a:moveTo>
                  <a:lnTo>
                    <a:pt x="463" y="626"/>
                  </a:lnTo>
                  <a:lnTo>
                    <a:pt x="463" y="610"/>
                  </a:lnTo>
                  <a:lnTo>
                    <a:pt x="459" y="596"/>
                  </a:lnTo>
                  <a:lnTo>
                    <a:pt x="454" y="585"/>
                  </a:lnTo>
                  <a:lnTo>
                    <a:pt x="448" y="575"/>
                  </a:lnTo>
                  <a:lnTo>
                    <a:pt x="448" y="575"/>
                  </a:lnTo>
                  <a:lnTo>
                    <a:pt x="440" y="585"/>
                  </a:lnTo>
                  <a:lnTo>
                    <a:pt x="432" y="598"/>
                  </a:lnTo>
                  <a:lnTo>
                    <a:pt x="428" y="612"/>
                  </a:lnTo>
                  <a:lnTo>
                    <a:pt x="426" y="626"/>
                  </a:lnTo>
                  <a:lnTo>
                    <a:pt x="426" y="626"/>
                  </a:lnTo>
                  <a:lnTo>
                    <a:pt x="428" y="642"/>
                  </a:lnTo>
                  <a:lnTo>
                    <a:pt x="428" y="656"/>
                  </a:lnTo>
                  <a:lnTo>
                    <a:pt x="434" y="677"/>
                  </a:lnTo>
                  <a:lnTo>
                    <a:pt x="440" y="689"/>
                  </a:lnTo>
                  <a:lnTo>
                    <a:pt x="446" y="693"/>
                  </a:lnTo>
                  <a:lnTo>
                    <a:pt x="446" y="693"/>
                  </a:lnTo>
                  <a:lnTo>
                    <a:pt x="448" y="689"/>
                  </a:lnTo>
                  <a:lnTo>
                    <a:pt x="454" y="679"/>
                  </a:lnTo>
                  <a:lnTo>
                    <a:pt x="459" y="669"/>
                  </a:lnTo>
                  <a:lnTo>
                    <a:pt x="461" y="658"/>
                  </a:lnTo>
                  <a:lnTo>
                    <a:pt x="463" y="644"/>
                  </a:lnTo>
                  <a:lnTo>
                    <a:pt x="463" y="626"/>
                  </a:lnTo>
                  <a:lnTo>
                    <a:pt x="463" y="6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3" name="图片 2" descr="timg">
            <a:extLst>
              <a:ext uri="{FF2B5EF4-FFF2-40B4-BE49-F238E27FC236}">
                <a16:creationId xmlns:a16="http://schemas.microsoft.com/office/drawing/2014/main" id="{9BDCE211-0728-2226-E85E-CD90763FA0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21" r="7432" b="11069"/>
          <a:stretch>
            <a:fillRect/>
          </a:stretch>
        </p:blipFill>
        <p:spPr>
          <a:xfrm>
            <a:off x="11154410" y="522605"/>
            <a:ext cx="1052830" cy="107061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32285D3A-0AA1-4821-6DAB-DC995D994784}"/>
              </a:ext>
            </a:extLst>
          </p:cNvPr>
          <p:cNvGrpSpPr/>
          <p:nvPr/>
        </p:nvGrpSpPr>
        <p:grpSpPr>
          <a:xfrm>
            <a:off x="1594448" y="673347"/>
            <a:ext cx="3656208" cy="791121"/>
            <a:chOff x="4756064" y="2682769"/>
            <a:chExt cx="3111586" cy="567270"/>
          </a:xfrm>
        </p:grpSpPr>
        <p:sp>
          <p:nvSpPr>
            <p:cNvPr id="5" name="任意多边形 14">
              <a:extLst>
                <a:ext uri="{FF2B5EF4-FFF2-40B4-BE49-F238E27FC236}">
                  <a16:creationId xmlns:a16="http://schemas.microsoft.com/office/drawing/2014/main" id="{0B87D5E1-7574-CC28-D7BD-871D023EA654}"/>
                </a:ext>
              </a:extLst>
            </p:cNvPr>
            <p:cNvSpPr/>
            <p:nvPr/>
          </p:nvSpPr>
          <p:spPr>
            <a:xfrm>
              <a:off x="4756064" y="2682769"/>
              <a:ext cx="3111586" cy="567270"/>
            </a:xfrm>
            <a:custGeom>
              <a:avLst/>
              <a:gdLst>
                <a:gd name="connsiteX0" fmla="*/ 0 w 3111586"/>
                <a:gd name="connsiteY0" fmla="*/ 0 h 567270"/>
                <a:gd name="connsiteX1" fmla="*/ 2827951 w 3111586"/>
                <a:gd name="connsiteY1" fmla="*/ 0 h 567270"/>
                <a:gd name="connsiteX2" fmla="*/ 3111586 w 3111586"/>
                <a:gd name="connsiteY2" fmla="*/ 283635 h 567270"/>
                <a:gd name="connsiteX3" fmla="*/ 2827951 w 3111586"/>
                <a:gd name="connsiteY3" fmla="*/ 567270 h 567270"/>
                <a:gd name="connsiteX4" fmla="*/ 216299 w 3111586"/>
                <a:gd name="connsiteY4" fmla="*/ 567270 h 567270"/>
                <a:gd name="connsiteX5" fmla="*/ 176658 w 3111586"/>
                <a:gd name="connsiteY5" fmla="*/ 413101 h 567270"/>
                <a:gd name="connsiteX6" fmla="*/ 7068 w 3111586"/>
                <a:gd name="connsiteY6" fmla="*/ 11634 h 5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11586" h="567270">
                  <a:moveTo>
                    <a:pt x="0" y="0"/>
                  </a:moveTo>
                  <a:lnTo>
                    <a:pt x="2827951" y="0"/>
                  </a:lnTo>
                  <a:lnTo>
                    <a:pt x="3111586" y="283635"/>
                  </a:lnTo>
                  <a:lnTo>
                    <a:pt x="2827951" y="567270"/>
                  </a:lnTo>
                  <a:lnTo>
                    <a:pt x="216299" y="567270"/>
                  </a:lnTo>
                  <a:lnTo>
                    <a:pt x="176658" y="413101"/>
                  </a:lnTo>
                  <a:cubicBezTo>
                    <a:pt x="133041" y="272869"/>
                    <a:pt x="76011" y="138546"/>
                    <a:pt x="7068" y="11634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6" name="TextBox 30">
              <a:extLst>
                <a:ext uri="{FF2B5EF4-FFF2-40B4-BE49-F238E27FC236}">
                  <a16:creationId xmlns:a16="http://schemas.microsoft.com/office/drawing/2014/main" id="{B2CB4A06-CF9A-9BC3-9C6E-A298A0B81827}"/>
                </a:ext>
              </a:extLst>
            </p:cNvPr>
            <p:cNvSpPr txBox="1"/>
            <p:nvPr/>
          </p:nvSpPr>
          <p:spPr>
            <a:xfrm>
              <a:off x="5102663" y="2774227"/>
              <a:ext cx="2606272" cy="3290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ea"/>
                  <a:sym typeface="+mn-lt"/>
                </a:rPr>
                <a:t>Activity Diagram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ea"/>
                <a:sym typeface="+mn-lt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87663F87-9FA6-0739-3854-37F66ED28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656" y="549383"/>
            <a:ext cx="5829300" cy="609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4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A52A66-2921-DF67-CA65-C85D5537A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A3B1D523-045C-148A-6921-724D847621A4}"/>
              </a:ext>
            </a:extLst>
          </p:cNvPr>
          <p:cNvCxnSpPr/>
          <p:nvPr/>
        </p:nvCxnSpPr>
        <p:spPr>
          <a:xfrm>
            <a:off x="15334" y="509276"/>
            <a:ext cx="12192001" cy="0"/>
          </a:xfrm>
          <a:prstGeom prst="line">
            <a:avLst/>
          </a:prstGeom>
          <a:ln w="31750">
            <a:solidFill>
              <a:srgbClr val="793E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>
            <a:extLst>
              <a:ext uri="{FF2B5EF4-FFF2-40B4-BE49-F238E27FC236}">
                <a16:creationId xmlns:a16="http://schemas.microsoft.com/office/drawing/2014/main" id="{0CA6AAD7-9CBD-C4F9-F460-E26E502862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0" t="84680" r="32072" b="10267"/>
          <a:stretch>
            <a:fillRect/>
          </a:stretch>
        </p:blipFill>
        <p:spPr>
          <a:xfrm>
            <a:off x="820" y="-16164"/>
            <a:ext cx="12206515" cy="485334"/>
          </a:xfrm>
          <a:prstGeom prst="rect">
            <a:avLst/>
          </a:prstGeom>
        </p:spPr>
      </p:pic>
      <p:sp>
        <p:nvSpPr>
          <p:cNvPr id="56" name="泪滴形 55">
            <a:extLst>
              <a:ext uri="{FF2B5EF4-FFF2-40B4-BE49-F238E27FC236}">
                <a16:creationId xmlns:a16="http://schemas.microsoft.com/office/drawing/2014/main" id="{871B5E03-E381-BB61-9341-74F8B75469D3}"/>
              </a:ext>
            </a:extLst>
          </p:cNvPr>
          <p:cNvSpPr/>
          <p:nvPr/>
        </p:nvSpPr>
        <p:spPr>
          <a:xfrm rot="18900000">
            <a:off x="432503" y="335831"/>
            <a:ext cx="1246203" cy="1284497"/>
          </a:xfrm>
          <a:prstGeom prst="teardrop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泪滴形 56">
            <a:extLst>
              <a:ext uri="{FF2B5EF4-FFF2-40B4-BE49-F238E27FC236}">
                <a16:creationId xmlns:a16="http://schemas.microsoft.com/office/drawing/2014/main" id="{BC7003C0-7BC5-F1FA-2C81-C31EEEF40842}"/>
              </a:ext>
            </a:extLst>
          </p:cNvPr>
          <p:cNvSpPr/>
          <p:nvPr/>
        </p:nvSpPr>
        <p:spPr>
          <a:xfrm rot="18900000">
            <a:off x="546179" y="457400"/>
            <a:ext cx="998806" cy="998806"/>
          </a:xfrm>
          <a:prstGeom prst="teardrop">
            <a:avLst/>
          </a:prstGeom>
          <a:solidFill>
            <a:srgbClr val="79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A6975F5D-976B-5158-7A05-48C13A6F875F}"/>
              </a:ext>
            </a:extLst>
          </p:cNvPr>
          <p:cNvGrpSpPr/>
          <p:nvPr/>
        </p:nvGrpSpPr>
        <p:grpSpPr>
          <a:xfrm>
            <a:off x="834494" y="636369"/>
            <a:ext cx="396792" cy="614761"/>
            <a:chOff x="8875713" y="962025"/>
            <a:chExt cx="1416050" cy="2193926"/>
          </a:xfrm>
          <a:solidFill>
            <a:schemeClr val="bg1"/>
          </a:solidFill>
        </p:grpSpPr>
        <p:sp>
          <p:nvSpPr>
            <p:cNvPr id="60" name="Freeform 15">
              <a:extLst>
                <a:ext uri="{FF2B5EF4-FFF2-40B4-BE49-F238E27FC236}">
                  <a16:creationId xmlns:a16="http://schemas.microsoft.com/office/drawing/2014/main" id="{D9D06A7D-6EF6-08E0-4321-68D20799FEB9}"/>
                </a:ext>
              </a:extLst>
            </p:cNvPr>
            <p:cNvSpPr/>
            <p:nvPr/>
          </p:nvSpPr>
          <p:spPr bwMode="auto">
            <a:xfrm>
              <a:off x="9294813" y="2566988"/>
              <a:ext cx="592138" cy="588963"/>
            </a:xfrm>
            <a:custGeom>
              <a:avLst/>
              <a:gdLst>
                <a:gd name="T0" fmla="*/ 0 w 373"/>
                <a:gd name="T1" fmla="*/ 284 h 371"/>
                <a:gd name="T2" fmla="*/ 0 w 373"/>
                <a:gd name="T3" fmla="*/ 284 h 371"/>
                <a:gd name="T4" fmla="*/ 0 w 373"/>
                <a:gd name="T5" fmla="*/ 302 h 371"/>
                <a:gd name="T6" fmla="*/ 6 w 373"/>
                <a:gd name="T7" fmla="*/ 319 h 371"/>
                <a:gd name="T8" fmla="*/ 12 w 373"/>
                <a:gd name="T9" fmla="*/ 333 h 371"/>
                <a:gd name="T10" fmla="*/ 22 w 373"/>
                <a:gd name="T11" fmla="*/ 345 h 371"/>
                <a:gd name="T12" fmla="*/ 36 w 373"/>
                <a:gd name="T13" fmla="*/ 355 h 371"/>
                <a:gd name="T14" fmla="*/ 49 w 373"/>
                <a:gd name="T15" fmla="*/ 363 h 371"/>
                <a:gd name="T16" fmla="*/ 65 w 373"/>
                <a:gd name="T17" fmla="*/ 369 h 371"/>
                <a:gd name="T18" fmla="*/ 81 w 373"/>
                <a:gd name="T19" fmla="*/ 371 h 371"/>
                <a:gd name="T20" fmla="*/ 81 w 373"/>
                <a:gd name="T21" fmla="*/ 371 h 371"/>
                <a:gd name="T22" fmla="*/ 290 w 373"/>
                <a:gd name="T23" fmla="*/ 371 h 371"/>
                <a:gd name="T24" fmla="*/ 290 w 373"/>
                <a:gd name="T25" fmla="*/ 371 h 371"/>
                <a:gd name="T26" fmla="*/ 290 w 373"/>
                <a:gd name="T27" fmla="*/ 371 h 371"/>
                <a:gd name="T28" fmla="*/ 306 w 373"/>
                <a:gd name="T29" fmla="*/ 369 h 371"/>
                <a:gd name="T30" fmla="*/ 322 w 373"/>
                <a:gd name="T31" fmla="*/ 363 h 371"/>
                <a:gd name="T32" fmla="*/ 336 w 373"/>
                <a:gd name="T33" fmla="*/ 355 h 371"/>
                <a:gd name="T34" fmla="*/ 349 w 373"/>
                <a:gd name="T35" fmla="*/ 345 h 371"/>
                <a:gd name="T36" fmla="*/ 359 w 373"/>
                <a:gd name="T37" fmla="*/ 333 h 371"/>
                <a:gd name="T38" fmla="*/ 367 w 373"/>
                <a:gd name="T39" fmla="*/ 319 h 371"/>
                <a:gd name="T40" fmla="*/ 371 w 373"/>
                <a:gd name="T41" fmla="*/ 302 h 371"/>
                <a:gd name="T42" fmla="*/ 373 w 373"/>
                <a:gd name="T43" fmla="*/ 284 h 371"/>
                <a:gd name="T44" fmla="*/ 373 w 373"/>
                <a:gd name="T45" fmla="*/ 0 h 371"/>
                <a:gd name="T46" fmla="*/ 0 w 373"/>
                <a:gd name="T47" fmla="*/ 0 h 371"/>
                <a:gd name="T48" fmla="*/ 0 w 373"/>
                <a:gd name="T49" fmla="*/ 28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3" h="371">
                  <a:moveTo>
                    <a:pt x="0" y="284"/>
                  </a:moveTo>
                  <a:lnTo>
                    <a:pt x="0" y="284"/>
                  </a:lnTo>
                  <a:lnTo>
                    <a:pt x="0" y="302"/>
                  </a:lnTo>
                  <a:lnTo>
                    <a:pt x="6" y="319"/>
                  </a:lnTo>
                  <a:lnTo>
                    <a:pt x="12" y="333"/>
                  </a:lnTo>
                  <a:lnTo>
                    <a:pt x="22" y="345"/>
                  </a:lnTo>
                  <a:lnTo>
                    <a:pt x="36" y="355"/>
                  </a:lnTo>
                  <a:lnTo>
                    <a:pt x="49" y="363"/>
                  </a:lnTo>
                  <a:lnTo>
                    <a:pt x="65" y="369"/>
                  </a:lnTo>
                  <a:lnTo>
                    <a:pt x="81" y="371"/>
                  </a:lnTo>
                  <a:lnTo>
                    <a:pt x="81" y="371"/>
                  </a:lnTo>
                  <a:lnTo>
                    <a:pt x="290" y="371"/>
                  </a:lnTo>
                  <a:lnTo>
                    <a:pt x="290" y="371"/>
                  </a:lnTo>
                  <a:lnTo>
                    <a:pt x="290" y="371"/>
                  </a:lnTo>
                  <a:lnTo>
                    <a:pt x="306" y="369"/>
                  </a:lnTo>
                  <a:lnTo>
                    <a:pt x="322" y="363"/>
                  </a:lnTo>
                  <a:lnTo>
                    <a:pt x="336" y="355"/>
                  </a:lnTo>
                  <a:lnTo>
                    <a:pt x="349" y="345"/>
                  </a:lnTo>
                  <a:lnTo>
                    <a:pt x="359" y="333"/>
                  </a:lnTo>
                  <a:lnTo>
                    <a:pt x="367" y="319"/>
                  </a:lnTo>
                  <a:lnTo>
                    <a:pt x="371" y="302"/>
                  </a:lnTo>
                  <a:lnTo>
                    <a:pt x="373" y="284"/>
                  </a:lnTo>
                  <a:lnTo>
                    <a:pt x="373" y="0"/>
                  </a:lnTo>
                  <a:lnTo>
                    <a:pt x="0" y="0"/>
                  </a:lnTo>
                  <a:lnTo>
                    <a:pt x="0" y="2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0756577B-5C8B-3555-4A7C-7E7494C6F3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75713" y="962025"/>
              <a:ext cx="1416050" cy="1547813"/>
            </a:xfrm>
            <a:custGeom>
              <a:avLst/>
              <a:gdLst>
                <a:gd name="T0" fmla="*/ 479 w 892"/>
                <a:gd name="T1" fmla="*/ 557 h 975"/>
                <a:gd name="T2" fmla="*/ 499 w 892"/>
                <a:gd name="T3" fmla="*/ 606 h 975"/>
                <a:gd name="T4" fmla="*/ 495 w 892"/>
                <a:gd name="T5" fmla="*/ 675 h 975"/>
                <a:gd name="T6" fmla="*/ 465 w 892"/>
                <a:gd name="T7" fmla="*/ 723 h 975"/>
                <a:gd name="T8" fmla="*/ 436 w 892"/>
                <a:gd name="T9" fmla="*/ 727 h 975"/>
                <a:gd name="T10" fmla="*/ 400 w 892"/>
                <a:gd name="T11" fmla="*/ 689 h 975"/>
                <a:gd name="T12" fmla="*/ 390 w 892"/>
                <a:gd name="T13" fmla="*/ 626 h 975"/>
                <a:gd name="T14" fmla="*/ 418 w 892"/>
                <a:gd name="T15" fmla="*/ 555 h 975"/>
                <a:gd name="T16" fmla="*/ 390 w 892"/>
                <a:gd name="T17" fmla="*/ 555 h 975"/>
                <a:gd name="T18" fmla="*/ 343 w 892"/>
                <a:gd name="T19" fmla="*/ 583 h 975"/>
                <a:gd name="T20" fmla="*/ 329 w 892"/>
                <a:gd name="T21" fmla="*/ 975 h 975"/>
                <a:gd name="T22" fmla="*/ 564 w 892"/>
                <a:gd name="T23" fmla="*/ 600 h 975"/>
                <a:gd name="T24" fmla="*/ 529 w 892"/>
                <a:gd name="T25" fmla="*/ 557 h 975"/>
                <a:gd name="T26" fmla="*/ 892 w 892"/>
                <a:gd name="T27" fmla="*/ 446 h 975"/>
                <a:gd name="T28" fmla="*/ 872 w 892"/>
                <a:gd name="T29" fmla="*/ 312 h 975"/>
                <a:gd name="T30" fmla="*/ 791 w 892"/>
                <a:gd name="T31" fmla="*/ 162 h 975"/>
                <a:gd name="T32" fmla="*/ 659 w 892"/>
                <a:gd name="T33" fmla="*/ 54 h 975"/>
                <a:gd name="T34" fmla="*/ 491 w 892"/>
                <a:gd name="T35" fmla="*/ 2 h 975"/>
                <a:gd name="T36" fmla="*/ 357 w 892"/>
                <a:gd name="T37" fmla="*/ 10 h 975"/>
                <a:gd name="T38" fmla="*/ 197 w 892"/>
                <a:gd name="T39" fmla="*/ 77 h 975"/>
                <a:gd name="T40" fmla="*/ 77 w 892"/>
                <a:gd name="T41" fmla="*/ 196 h 975"/>
                <a:gd name="T42" fmla="*/ 10 w 892"/>
                <a:gd name="T43" fmla="*/ 354 h 975"/>
                <a:gd name="T44" fmla="*/ 2 w 892"/>
                <a:gd name="T45" fmla="*/ 466 h 975"/>
                <a:gd name="T46" fmla="*/ 2 w 892"/>
                <a:gd name="T47" fmla="*/ 521 h 975"/>
                <a:gd name="T48" fmla="*/ 45 w 892"/>
                <a:gd name="T49" fmla="*/ 646 h 975"/>
                <a:gd name="T50" fmla="*/ 128 w 892"/>
                <a:gd name="T51" fmla="*/ 770 h 975"/>
                <a:gd name="T52" fmla="*/ 201 w 892"/>
                <a:gd name="T53" fmla="*/ 845 h 975"/>
                <a:gd name="T54" fmla="*/ 242 w 892"/>
                <a:gd name="T55" fmla="*/ 916 h 975"/>
                <a:gd name="T56" fmla="*/ 252 w 892"/>
                <a:gd name="T57" fmla="*/ 975 h 975"/>
                <a:gd name="T58" fmla="*/ 294 w 892"/>
                <a:gd name="T59" fmla="*/ 614 h 975"/>
                <a:gd name="T60" fmla="*/ 315 w 892"/>
                <a:gd name="T61" fmla="*/ 561 h 975"/>
                <a:gd name="T62" fmla="*/ 384 w 892"/>
                <a:gd name="T63" fmla="*/ 519 h 975"/>
                <a:gd name="T64" fmla="*/ 428 w 892"/>
                <a:gd name="T65" fmla="*/ 521 h 975"/>
                <a:gd name="T66" fmla="*/ 463 w 892"/>
                <a:gd name="T67" fmla="*/ 525 h 975"/>
                <a:gd name="T68" fmla="*/ 505 w 892"/>
                <a:gd name="T69" fmla="*/ 517 h 975"/>
                <a:gd name="T70" fmla="*/ 572 w 892"/>
                <a:gd name="T71" fmla="*/ 541 h 975"/>
                <a:gd name="T72" fmla="*/ 602 w 892"/>
                <a:gd name="T73" fmla="*/ 620 h 975"/>
                <a:gd name="T74" fmla="*/ 641 w 892"/>
                <a:gd name="T75" fmla="*/ 975 h 975"/>
                <a:gd name="T76" fmla="*/ 659 w 892"/>
                <a:gd name="T77" fmla="*/ 898 h 975"/>
                <a:gd name="T78" fmla="*/ 704 w 892"/>
                <a:gd name="T79" fmla="*/ 831 h 975"/>
                <a:gd name="T80" fmla="*/ 799 w 892"/>
                <a:gd name="T81" fmla="*/ 725 h 975"/>
                <a:gd name="T82" fmla="*/ 862 w 892"/>
                <a:gd name="T83" fmla="*/ 616 h 975"/>
                <a:gd name="T84" fmla="*/ 892 w 892"/>
                <a:gd name="T85" fmla="*/ 488 h 975"/>
                <a:gd name="T86" fmla="*/ 892 w 892"/>
                <a:gd name="T87" fmla="*/ 446 h 975"/>
                <a:gd name="T88" fmla="*/ 463 w 892"/>
                <a:gd name="T89" fmla="*/ 610 h 975"/>
                <a:gd name="T90" fmla="*/ 448 w 892"/>
                <a:gd name="T91" fmla="*/ 575 h 975"/>
                <a:gd name="T92" fmla="*/ 426 w 892"/>
                <a:gd name="T93" fmla="*/ 626 h 975"/>
                <a:gd name="T94" fmla="*/ 434 w 892"/>
                <a:gd name="T95" fmla="*/ 677 h 975"/>
                <a:gd name="T96" fmla="*/ 448 w 892"/>
                <a:gd name="T97" fmla="*/ 689 h 975"/>
                <a:gd name="T98" fmla="*/ 463 w 892"/>
                <a:gd name="T99" fmla="*/ 644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2" h="975">
                  <a:moveTo>
                    <a:pt x="505" y="553"/>
                  </a:moveTo>
                  <a:lnTo>
                    <a:pt x="505" y="553"/>
                  </a:lnTo>
                  <a:lnTo>
                    <a:pt x="493" y="553"/>
                  </a:lnTo>
                  <a:lnTo>
                    <a:pt x="479" y="557"/>
                  </a:lnTo>
                  <a:lnTo>
                    <a:pt x="479" y="557"/>
                  </a:lnTo>
                  <a:lnTo>
                    <a:pt x="489" y="571"/>
                  </a:lnTo>
                  <a:lnTo>
                    <a:pt x="495" y="588"/>
                  </a:lnTo>
                  <a:lnTo>
                    <a:pt x="499" y="606"/>
                  </a:lnTo>
                  <a:lnTo>
                    <a:pt x="499" y="626"/>
                  </a:lnTo>
                  <a:lnTo>
                    <a:pt x="499" y="626"/>
                  </a:lnTo>
                  <a:lnTo>
                    <a:pt x="499" y="652"/>
                  </a:lnTo>
                  <a:lnTo>
                    <a:pt x="495" y="675"/>
                  </a:lnTo>
                  <a:lnTo>
                    <a:pt x="489" y="691"/>
                  </a:lnTo>
                  <a:lnTo>
                    <a:pt x="481" y="705"/>
                  </a:lnTo>
                  <a:lnTo>
                    <a:pt x="473" y="715"/>
                  </a:lnTo>
                  <a:lnTo>
                    <a:pt x="465" y="723"/>
                  </a:lnTo>
                  <a:lnTo>
                    <a:pt x="454" y="727"/>
                  </a:lnTo>
                  <a:lnTo>
                    <a:pt x="446" y="729"/>
                  </a:lnTo>
                  <a:lnTo>
                    <a:pt x="446" y="729"/>
                  </a:lnTo>
                  <a:lnTo>
                    <a:pt x="436" y="727"/>
                  </a:lnTo>
                  <a:lnTo>
                    <a:pt x="426" y="723"/>
                  </a:lnTo>
                  <a:lnTo>
                    <a:pt x="416" y="715"/>
                  </a:lnTo>
                  <a:lnTo>
                    <a:pt x="408" y="703"/>
                  </a:lnTo>
                  <a:lnTo>
                    <a:pt x="400" y="689"/>
                  </a:lnTo>
                  <a:lnTo>
                    <a:pt x="396" y="673"/>
                  </a:lnTo>
                  <a:lnTo>
                    <a:pt x="392" y="650"/>
                  </a:lnTo>
                  <a:lnTo>
                    <a:pt x="390" y="626"/>
                  </a:lnTo>
                  <a:lnTo>
                    <a:pt x="390" y="626"/>
                  </a:lnTo>
                  <a:lnTo>
                    <a:pt x="392" y="606"/>
                  </a:lnTo>
                  <a:lnTo>
                    <a:pt x="398" y="588"/>
                  </a:lnTo>
                  <a:lnTo>
                    <a:pt x="406" y="569"/>
                  </a:lnTo>
                  <a:lnTo>
                    <a:pt x="418" y="555"/>
                  </a:lnTo>
                  <a:lnTo>
                    <a:pt x="418" y="555"/>
                  </a:lnTo>
                  <a:lnTo>
                    <a:pt x="402" y="553"/>
                  </a:lnTo>
                  <a:lnTo>
                    <a:pt x="402" y="553"/>
                  </a:lnTo>
                  <a:lnTo>
                    <a:pt x="390" y="555"/>
                  </a:lnTo>
                  <a:lnTo>
                    <a:pt x="375" y="559"/>
                  </a:lnTo>
                  <a:lnTo>
                    <a:pt x="363" y="565"/>
                  </a:lnTo>
                  <a:lnTo>
                    <a:pt x="353" y="573"/>
                  </a:lnTo>
                  <a:lnTo>
                    <a:pt x="343" y="583"/>
                  </a:lnTo>
                  <a:lnTo>
                    <a:pt x="337" y="596"/>
                  </a:lnTo>
                  <a:lnTo>
                    <a:pt x="331" y="610"/>
                  </a:lnTo>
                  <a:lnTo>
                    <a:pt x="329" y="626"/>
                  </a:lnTo>
                  <a:lnTo>
                    <a:pt x="329" y="975"/>
                  </a:lnTo>
                  <a:lnTo>
                    <a:pt x="566" y="975"/>
                  </a:lnTo>
                  <a:lnTo>
                    <a:pt x="566" y="620"/>
                  </a:lnTo>
                  <a:lnTo>
                    <a:pt x="566" y="620"/>
                  </a:lnTo>
                  <a:lnTo>
                    <a:pt x="564" y="600"/>
                  </a:lnTo>
                  <a:lnTo>
                    <a:pt x="558" y="583"/>
                  </a:lnTo>
                  <a:lnTo>
                    <a:pt x="550" y="571"/>
                  </a:lnTo>
                  <a:lnTo>
                    <a:pt x="542" y="563"/>
                  </a:lnTo>
                  <a:lnTo>
                    <a:pt x="529" y="557"/>
                  </a:lnTo>
                  <a:lnTo>
                    <a:pt x="521" y="555"/>
                  </a:lnTo>
                  <a:lnTo>
                    <a:pt x="505" y="553"/>
                  </a:lnTo>
                  <a:lnTo>
                    <a:pt x="505" y="553"/>
                  </a:lnTo>
                  <a:close/>
                  <a:moveTo>
                    <a:pt x="892" y="446"/>
                  </a:moveTo>
                  <a:lnTo>
                    <a:pt x="892" y="446"/>
                  </a:lnTo>
                  <a:lnTo>
                    <a:pt x="890" y="399"/>
                  </a:lnTo>
                  <a:lnTo>
                    <a:pt x="882" y="354"/>
                  </a:lnTo>
                  <a:lnTo>
                    <a:pt x="872" y="312"/>
                  </a:lnTo>
                  <a:lnTo>
                    <a:pt x="856" y="271"/>
                  </a:lnTo>
                  <a:lnTo>
                    <a:pt x="838" y="233"/>
                  </a:lnTo>
                  <a:lnTo>
                    <a:pt x="815" y="196"/>
                  </a:lnTo>
                  <a:lnTo>
                    <a:pt x="791" y="162"/>
                  </a:lnTo>
                  <a:lnTo>
                    <a:pt x="761" y="129"/>
                  </a:lnTo>
                  <a:lnTo>
                    <a:pt x="730" y="101"/>
                  </a:lnTo>
                  <a:lnTo>
                    <a:pt x="696" y="77"/>
                  </a:lnTo>
                  <a:lnTo>
                    <a:pt x="659" y="54"/>
                  </a:lnTo>
                  <a:lnTo>
                    <a:pt x="621" y="34"/>
                  </a:lnTo>
                  <a:lnTo>
                    <a:pt x="578" y="20"/>
                  </a:lnTo>
                  <a:lnTo>
                    <a:pt x="536" y="10"/>
                  </a:lnTo>
                  <a:lnTo>
                    <a:pt x="491" y="2"/>
                  </a:lnTo>
                  <a:lnTo>
                    <a:pt x="446" y="0"/>
                  </a:lnTo>
                  <a:lnTo>
                    <a:pt x="446" y="0"/>
                  </a:lnTo>
                  <a:lnTo>
                    <a:pt x="402" y="2"/>
                  </a:lnTo>
                  <a:lnTo>
                    <a:pt x="357" y="10"/>
                  </a:lnTo>
                  <a:lnTo>
                    <a:pt x="315" y="20"/>
                  </a:lnTo>
                  <a:lnTo>
                    <a:pt x="272" y="34"/>
                  </a:lnTo>
                  <a:lnTo>
                    <a:pt x="233" y="54"/>
                  </a:lnTo>
                  <a:lnTo>
                    <a:pt x="197" y="77"/>
                  </a:lnTo>
                  <a:lnTo>
                    <a:pt x="163" y="101"/>
                  </a:lnTo>
                  <a:lnTo>
                    <a:pt x="132" y="129"/>
                  </a:lnTo>
                  <a:lnTo>
                    <a:pt x="102" y="162"/>
                  </a:lnTo>
                  <a:lnTo>
                    <a:pt x="77" y="196"/>
                  </a:lnTo>
                  <a:lnTo>
                    <a:pt x="55" y="233"/>
                  </a:lnTo>
                  <a:lnTo>
                    <a:pt x="37" y="271"/>
                  </a:lnTo>
                  <a:lnTo>
                    <a:pt x="21" y="312"/>
                  </a:lnTo>
                  <a:lnTo>
                    <a:pt x="10" y="354"/>
                  </a:lnTo>
                  <a:lnTo>
                    <a:pt x="2" y="399"/>
                  </a:lnTo>
                  <a:lnTo>
                    <a:pt x="0" y="446"/>
                  </a:lnTo>
                  <a:lnTo>
                    <a:pt x="0" y="446"/>
                  </a:lnTo>
                  <a:lnTo>
                    <a:pt x="2" y="466"/>
                  </a:lnTo>
                  <a:lnTo>
                    <a:pt x="2" y="466"/>
                  </a:lnTo>
                  <a:lnTo>
                    <a:pt x="0" y="488"/>
                  </a:lnTo>
                  <a:lnTo>
                    <a:pt x="0" y="488"/>
                  </a:lnTo>
                  <a:lnTo>
                    <a:pt x="2" y="521"/>
                  </a:lnTo>
                  <a:lnTo>
                    <a:pt x="8" y="553"/>
                  </a:lnTo>
                  <a:lnTo>
                    <a:pt x="19" y="585"/>
                  </a:lnTo>
                  <a:lnTo>
                    <a:pt x="31" y="616"/>
                  </a:lnTo>
                  <a:lnTo>
                    <a:pt x="45" y="646"/>
                  </a:lnTo>
                  <a:lnTo>
                    <a:pt x="61" y="675"/>
                  </a:lnTo>
                  <a:lnTo>
                    <a:pt x="77" y="701"/>
                  </a:lnTo>
                  <a:lnTo>
                    <a:pt x="94" y="725"/>
                  </a:lnTo>
                  <a:lnTo>
                    <a:pt x="128" y="770"/>
                  </a:lnTo>
                  <a:lnTo>
                    <a:pt x="158" y="802"/>
                  </a:lnTo>
                  <a:lnTo>
                    <a:pt x="189" y="831"/>
                  </a:lnTo>
                  <a:lnTo>
                    <a:pt x="189" y="831"/>
                  </a:lnTo>
                  <a:lnTo>
                    <a:pt x="201" y="845"/>
                  </a:lnTo>
                  <a:lnTo>
                    <a:pt x="213" y="861"/>
                  </a:lnTo>
                  <a:lnTo>
                    <a:pt x="223" y="877"/>
                  </a:lnTo>
                  <a:lnTo>
                    <a:pt x="233" y="898"/>
                  </a:lnTo>
                  <a:lnTo>
                    <a:pt x="242" y="916"/>
                  </a:lnTo>
                  <a:lnTo>
                    <a:pt x="248" y="936"/>
                  </a:lnTo>
                  <a:lnTo>
                    <a:pt x="252" y="957"/>
                  </a:lnTo>
                  <a:lnTo>
                    <a:pt x="252" y="975"/>
                  </a:lnTo>
                  <a:lnTo>
                    <a:pt x="252" y="975"/>
                  </a:lnTo>
                  <a:lnTo>
                    <a:pt x="294" y="975"/>
                  </a:lnTo>
                  <a:lnTo>
                    <a:pt x="294" y="626"/>
                  </a:lnTo>
                  <a:lnTo>
                    <a:pt x="294" y="626"/>
                  </a:lnTo>
                  <a:lnTo>
                    <a:pt x="294" y="614"/>
                  </a:lnTo>
                  <a:lnTo>
                    <a:pt x="296" y="602"/>
                  </a:lnTo>
                  <a:lnTo>
                    <a:pt x="298" y="592"/>
                  </a:lnTo>
                  <a:lnTo>
                    <a:pt x="302" y="579"/>
                  </a:lnTo>
                  <a:lnTo>
                    <a:pt x="315" y="561"/>
                  </a:lnTo>
                  <a:lnTo>
                    <a:pt x="329" y="545"/>
                  </a:lnTo>
                  <a:lnTo>
                    <a:pt x="345" y="533"/>
                  </a:lnTo>
                  <a:lnTo>
                    <a:pt x="363" y="525"/>
                  </a:lnTo>
                  <a:lnTo>
                    <a:pt x="384" y="519"/>
                  </a:lnTo>
                  <a:lnTo>
                    <a:pt x="402" y="517"/>
                  </a:lnTo>
                  <a:lnTo>
                    <a:pt x="402" y="517"/>
                  </a:lnTo>
                  <a:lnTo>
                    <a:pt x="416" y="519"/>
                  </a:lnTo>
                  <a:lnTo>
                    <a:pt x="428" y="521"/>
                  </a:lnTo>
                  <a:lnTo>
                    <a:pt x="440" y="525"/>
                  </a:lnTo>
                  <a:lnTo>
                    <a:pt x="450" y="529"/>
                  </a:lnTo>
                  <a:lnTo>
                    <a:pt x="450" y="529"/>
                  </a:lnTo>
                  <a:lnTo>
                    <a:pt x="463" y="525"/>
                  </a:lnTo>
                  <a:lnTo>
                    <a:pt x="477" y="519"/>
                  </a:lnTo>
                  <a:lnTo>
                    <a:pt x="491" y="517"/>
                  </a:lnTo>
                  <a:lnTo>
                    <a:pt x="505" y="517"/>
                  </a:lnTo>
                  <a:lnTo>
                    <a:pt x="505" y="517"/>
                  </a:lnTo>
                  <a:lnTo>
                    <a:pt x="523" y="517"/>
                  </a:lnTo>
                  <a:lnTo>
                    <a:pt x="540" y="523"/>
                  </a:lnTo>
                  <a:lnTo>
                    <a:pt x="558" y="531"/>
                  </a:lnTo>
                  <a:lnTo>
                    <a:pt x="572" y="541"/>
                  </a:lnTo>
                  <a:lnTo>
                    <a:pt x="584" y="555"/>
                  </a:lnTo>
                  <a:lnTo>
                    <a:pt x="594" y="573"/>
                  </a:lnTo>
                  <a:lnTo>
                    <a:pt x="600" y="596"/>
                  </a:lnTo>
                  <a:lnTo>
                    <a:pt x="602" y="620"/>
                  </a:lnTo>
                  <a:lnTo>
                    <a:pt x="602" y="975"/>
                  </a:lnTo>
                  <a:lnTo>
                    <a:pt x="641" y="975"/>
                  </a:lnTo>
                  <a:lnTo>
                    <a:pt x="641" y="975"/>
                  </a:lnTo>
                  <a:lnTo>
                    <a:pt x="641" y="975"/>
                  </a:lnTo>
                  <a:lnTo>
                    <a:pt x="641" y="957"/>
                  </a:lnTo>
                  <a:lnTo>
                    <a:pt x="645" y="936"/>
                  </a:lnTo>
                  <a:lnTo>
                    <a:pt x="651" y="916"/>
                  </a:lnTo>
                  <a:lnTo>
                    <a:pt x="659" y="898"/>
                  </a:lnTo>
                  <a:lnTo>
                    <a:pt x="669" y="877"/>
                  </a:lnTo>
                  <a:lnTo>
                    <a:pt x="680" y="861"/>
                  </a:lnTo>
                  <a:lnTo>
                    <a:pt x="692" y="845"/>
                  </a:lnTo>
                  <a:lnTo>
                    <a:pt x="704" y="831"/>
                  </a:lnTo>
                  <a:lnTo>
                    <a:pt x="704" y="831"/>
                  </a:lnTo>
                  <a:lnTo>
                    <a:pt x="734" y="802"/>
                  </a:lnTo>
                  <a:lnTo>
                    <a:pt x="765" y="770"/>
                  </a:lnTo>
                  <a:lnTo>
                    <a:pt x="799" y="725"/>
                  </a:lnTo>
                  <a:lnTo>
                    <a:pt x="815" y="701"/>
                  </a:lnTo>
                  <a:lnTo>
                    <a:pt x="832" y="675"/>
                  </a:lnTo>
                  <a:lnTo>
                    <a:pt x="848" y="646"/>
                  </a:lnTo>
                  <a:lnTo>
                    <a:pt x="862" y="616"/>
                  </a:lnTo>
                  <a:lnTo>
                    <a:pt x="874" y="585"/>
                  </a:lnTo>
                  <a:lnTo>
                    <a:pt x="884" y="553"/>
                  </a:lnTo>
                  <a:lnTo>
                    <a:pt x="890" y="521"/>
                  </a:lnTo>
                  <a:lnTo>
                    <a:pt x="892" y="488"/>
                  </a:lnTo>
                  <a:lnTo>
                    <a:pt x="892" y="488"/>
                  </a:lnTo>
                  <a:lnTo>
                    <a:pt x="890" y="466"/>
                  </a:lnTo>
                  <a:lnTo>
                    <a:pt x="890" y="466"/>
                  </a:lnTo>
                  <a:lnTo>
                    <a:pt x="892" y="446"/>
                  </a:lnTo>
                  <a:lnTo>
                    <a:pt x="892" y="446"/>
                  </a:lnTo>
                  <a:close/>
                  <a:moveTo>
                    <a:pt x="463" y="626"/>
                  </a:moveTo>
                  <a:lnTo>
                    <a:pt x="463" y="626"/>
                  </a:lnTo>
                  <a:lnTo>
                    <a:pt x="463" y="610"/>
                  </a:lnTo>
                  <a:lnTo>
                    <a:pt x="459" y="596"/>
                  </a:lnTo>
                  <a:lnTo>
                    <a:pt x="454" y="585"/>
                  </a:lnTo>
                  <a:lnTo>
                    <a:pt x="448" y="575"/>
                  </a:lnTo>
                  <a:lnTo>
                    <a:pt x="448" y="575"/>
                  </a:lnTo>
                  <a:lnTo>
                    <a:pt x="440" y="585"/>
                  </a:lnTo>
                  <a:lnTo>
                    <a:pt x="432" y="598"/>
                  </a:lnTo>
                  <a:lnTo>
                    <a:pt x="428" y="612"/>
                  </a:lnTo>
                  <a:lnTo>
                    <a:pt x="426" y="626"/>
                  </a:lnTo>
                  <a:lnTo>
                    <a:pt x="426" y="626"/>
                  </a:lnTo>
                  <a:lnTo>
                    <a:pt x="428" y="642"/>
                  </a:lnTo>
                  <a:lnTo>
                    <a:pt x="428" y="656"/>
                  </a:lnTo>
                  <a:lnTo>
                    <a:pt x="434" y="677"/>
                  </a:lnTo>
                  <a:lnTo>
                    <a:pt x="440" y="689"/>
                  </a:lnTo>
                  <a:lnTo>
                    <a:pt x="446" y="693"/>
                  </a:lnTo>
                  <a:lnTo>
                    <a:pt x="446" y="693"/>
                  </a:lnTo>
                  <a:lnTo>
                    <a:pt x="448" y="689"/>
                  </a:lnTo>
                  <a:lnTo>
                    <a:pt x="454" y="679"/>
                  </a:lnTo>
                  <a:lnTo>
                    <a:pt x="459" y="669"/>
                  </a:lnTo>
                  <a:lnTo>
                    <a:pt x="461" y="658"/>
                  </a:lnTo>
                  <a:lnTo>
                    <a:pt x="463" y="644"/>
                  </a:lnTo>
                  <a:lnTo>
                    <a:pt x="463" y="626"/>
                  </a:lnTo>
                  <a:lnTo>
                    <a:pt x="463" y="6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3" name="图片 2" descr="timg">
            <a:extLst>
              <a:ext uri="{FF2B5EF4-FFF2-40B4-BE49-F238E27FC236}">
                <a16:creationId xmlns:a16="http://schemas.microsoft.com/office/drawing/2014/main" id="{C5B16DD5-0DE6-08F9-4998-D19A26D3FF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21" r="7432" b="11069"/>
          <a:stretch>
            <a:fillRect/>
          </a:stretch>
        </p:blipFill>
        <p:spPr>
          <a:xfrm>
            <a:off x="11154410" y="522605"/>
            <a:ext cx="1052830" cy="107061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E730974-6BB3-BF86-5650-0464BBC405DC}"/>
              </a:ext>
            </a:extLst>
          </p:cNvPr>
          <p:cNvGrpSpPr/>
          <p:nvPr/>
        </p:nvGrpSpPr>
        <p:grpSpPr>
          <a:xfrm>
            <a:off x="1658178" y="707873"/>
            <a:ext cx="3492466" cy="984885"/>
            <a:chOff x="4756064" y="2682767"/>
            <a:chExt cx="3157369" cy="584908"/>
          </a:xfrm>
        </p:grpSpPr>
        <p:sp>
          <p:nvSpPr>
            <p:cNvPr id="5" name="任意多边形 14">
              <a:extLst>
                <a:ext uri="{FF2B5EF4-FFF2-40B4-BE49-F238E27FC236}">
                  <a16:creationId xmlns:a16="http://schemas.microsoft.com/office/drawing/2014/main" id="{6F924E3F-22FB-0FE8-791E-2C65F8E41DA9}"/>
                </a:ext>
              </a:extLst>
            </p:cNvPr>
            <p:cNvSpPr/>
            <p:nvPr/>
          </p:nvSpPr>
          <p:spPr>
            <a:xfrm>
              <a:off x="4756064" y="2682769"/>
              <a:ext cx="3111586" cy="567270"/>
            </a:xfrm>
            <a:custGeom>
              <a:avLst/>
              <a:gdLst>
                <a:gd name="connsiteX0" fmla="*/ 0 w 3111586"/>
                <a:gd name="connsiteY0" fmla="*/ 0 h 567270"/>
                <a:gd name="connsiteX1" fmla="*/ 2827951 w 3111586"/>
                <a:gd name="connsiteY1" fmla="*/ 0 h 567270"/>
                <a:gd name="connsiteX2" fmla="*/ 3111586 w 3111586"/>
                <a:gd name="connsiteY2" fmla="*/ 283635 h 567270"/>
                <a:gd name="connsiteX3" fmla="*/ 2827951 w 3111586"/>
                <a:gd name="connsiteY3" fmla="*/ 567270 h 567270"/>
                <a:gd name="connsiteX4" fmla="*/ 216299 w 3111586"/>
                <a:gd name="connsiteY4" fmla="*/ 567270 h 567270"/>
                <a:gd name="connsiteX5" fmla="*/ 176658 w 3111586"/>
                <a:gd name="connsiteY5" fmla="*/ 413101 h 567270"/>
                <a:gd name="connsiteX6" fmla="*/ 7068 w 3111586"/>
                <a:gd name="connsiteY6" fmla="*/ 11634 h 5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11586" h="567270">
                  <a:moveTo>
                    <a:pt x="0" y="0"/>
                  </a:moveTo>
                  <a:lnTo>
                    <a:pt x="2827951" y="0"/>
                  </a:lnTo>
                  <a:lnTo>
                    <a:pt x="3111586" y="283635"/>
                  </a:lnTo>
                  <a:lnTo>
                    <a:pt x="2827951" y="567270"/>
                  </a:lnTo>
                  <a:lnTo>
                    <a:pt x="216299" y="567270"/>
                  </a:lnTo>
                  <a:lnTo>
                    <a:pt x="176658" y="413101"/>
                  </a:lnTo>
                  <a:cubicBezTo>
                    <a:pt x="133041" y="272869"/>
                    <a:pt x="76011" y="138546"/>
                    <a:pt x="7068" y="11634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6" name="TextBox 30">
              <a:extLst>
                <a:ext uri="{FF2B5EF4-FFF2-40B4-BE49-F238E27FC236}">
                  <a16:creationId xmlns:a16="http://schemas.microsoft.com/office/drawing/2014/main" id="{6C3475AB-88E7-705E-719B-DABEEC9CE5D3}"/>
                </a:ext>
              </a:extLst>
            </p:cNvPr>
            <p:cNvSpPr txBox="1"/>
            <p:nvPr/>
          </p:nvSpPr>
          <p:spPr>
            <a:xfrm>
              <a:off x="5008722" y="2682767"/>
              <a:ext cx="2904711" cy="5849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ea"/>
                  <a:sym typeface="+mn-lt"/>
                </a:rPr>
                <a:t>System Sequence Diagram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ea"/>
                <a:sym typeface="+mn-lt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0163BBAA-9A93-65AD-7534-B3F02074F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0002" y="636369"/>
            <a:ext cx="6054408" cy="601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00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:\Users\Administrator\Desktop\上交大图片\微信图片_20200106165028.jpg微信图片_20200106165028"/>
          <p:cNvPicPr>
            <a:picLocks noChangeAspect="1"/>
          </p:cNvPicPr>
          <p:nvPr/>
        </p:nvPicPr>
        <p:blipFill rotWithShape="1">
          <a:blip r:embed="rId3"/>
          <a:srcRect b="16027"/>
          <a:stretch>
            <a:fillRect/>
          </a:stretch>
        </p:blipFill>
        <p:spPr>
          <a:xfrm>
            <a:off x="2540" y="0"/>
            <a:ext cx="12209780" cy="6835775"/>
          </a:xfrm>
          <a:prstGeom prst="rect">
            <a:avLst/>
          </a:prstGeom>
        </p:spPr>
      </p:pic>
      <p:cxnSp>
        <p:nvCxnSpPr>
          <p:cNvPr id="21" name="直接连接符 20"/>
          <p:cNvCxnSpPr/>
          <p:nvPr/>
        </p:nvCxnSpPr>
        <p:spPr>
          <a:xfrm>
            <a:off x="6191685" y="-1503433"/>
            <a:ext cx="3298943" cy="462963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五角星 4"/>
          <p:cNvSpPr/>
          <p:nvPr/>
        </p:nvSpPr>
        <p:spPr>
          <a:xfrm>
            <a:off x="2446609" y="5881050"/>
            <a:ext cx="362857" cy="36285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平行四边形 6"/>
          <p:cNvSpPr/>
          <p:nvPr/>
        </p:nvSpPr>
        <p:spPr>
          <a:xfrm flipH="1">
            <a:off x="-2973570" y="1082221"/>
            <a:ext cx="8738013" cy="1966506"/>
          </a:xfrm>
          <a:prstGeom prst="parallelogram">
            <a:avLst>
              <a:gd name="adj" fmla="val 72110"/>
            </a:avLst>
          </a:prstGeom>
          <a:solidFill>
            <a:srgbClr val="FEBC6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平行四边形 7"/>
          <p:cNvSpPr/>
          <p:nvPr/>
        </p:nvSpPr>
        <p:spPr>
          <a:xfrm flipH="1">
            <a:off x="5692346" y="2641153"/>
            <a:ext cx="8738013" cy="1966506"/>
          </a:xfrm>
          <a:prstGeom prst="parallelogram">
            <a:avLst>
              <a:gd name="adj" fmla="val 72110"/>
            </a:avLst>
          </a:prstGeom>
          <a:solidFill>
            <a:srgbClr val="FEBC6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984886" y="742035"/>
            <a:ext cx="3182281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800" b="1" dirty="0">
                <a:solidFill>
                  <a:prstClr val="white"/>
                </a:solidFill>
              </a:rPr>
              <a:t>No</a:t>
            </a:r>
            <a:r>
              <a:rPr lang="en-US" altLang="zh-CN" sz="16600" b="1" dirty="0">
                <a:solidFill>
                  <a:prstClr val="white"/>
                </a:solidFill>
              </a:rPr>
              <a:t>.4</a:t>
            </a:r>
            <a:endParaRPr lang="zh-CN" altLang="en-US" sz="16600" b="1" dirty="0">
              <a:solidFill>
                <a:prstClr val="white"/>
              </a:solidFill>
            </a:endParaRPr>
          </a:p>
        </p:txBody>
      </p:sp>
      <p:sp>
        <p:nvSpPr>
          <p:cNvPr id="10" name="任意多边形 9"/>
          <p:cNvSpPr/>
          <p:nvPr/>
        </p:nvSpPr>
        <p:spPr>
          <a:xfrm rot="3276615">
            <a:off x="5658470" y="3941318"/>
            <a:ext cx="1482303" cy="281483"/>
          </a:xfrm>
          <a:custGeom>
            <a:avLst/>
            <a:gdLst>
              <a:gd name="connsiteX0" fmla="*/ 0 w 1482303"/>
              <a:gd name="connsiteY0" fmla="*/ 10612 h 281483"/>
              <a:gd name="connsiteX1" fmla="*/ 1482303 w 1482303"/>
              <a:gd name="connsiteY1" fmla="*/ 0 h 281483"/>
              <a:gd name="connsiteX2" fmla="*/ 1282339 w 1482303"/>
              <a:gd name="connsiteY2" fmla="*/ 281483 h 281483"/>
              <a:gd name="connsiteX3" fmla="*/ 167139 w 1482303"/>
              <a:gd name="connsiteY3" fmla="*/ 281483 h 281483"/>
              <a:gd name="connsiteX4" fmla="*/ 0 w 1482303"/>
              <a:gd name="connsiteY4" fmla="*/ 10612 h 281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2303" h="281483">
                <a:moveTo>
                  <a:pt x="0" y="10612"/>
                </a:moveTo>
                <a:lnTo>
                  <a:pt x="1482303" y="0"/>
                </a:lnTo>
                <a:lnTo>
                  <a:pt x="1282339" y="281483"/>
                </a:lnTo>
                <a:lnTo>
                  <a:pt x="167139" y="281483"/>
                </a:lnTo>
                <a:lnTo>
                  <a:pt x="0" y="10612"/>
                </a:lnTo>
                <a:close/>
              </a:path>
            </a:pathLst>
          </a:custGeom>
          <a:solidFill>
            <a:srgbClr val="FEBC6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 rot="3276615">
            <a:off x="5599950" y="4182213"/>
            <a:ext cx="920557" cy="224844"/>
          </a:xfrm>
          <a:custGeom>
            <a:avLst/>
            <a:gdLst>
              <a:gd name="connsiteX0" fmla="*/ 0 w 920557"/>
              <a:gd name="connsiteY0" fmla="*/ 0 h 224844"/>
              <a:gd name="connsiteX1" fmla="*/ 920557 w 920557"/>
              <a:gd name="connsiteY1" fmla="*/ 0 h 224844"/>
              <a:gd name="connsiteX2" fmla="*/ 760829 w 920557"/>
              <a:gd name="connsiteY2" fmla="*/ 224844 h 224844"/>
              <a:gd name="connsiteX3" fmla="*/ 138738 w 920557"/>
              <a:gd name="connsiteY3" fmla="*/ 224843 h 224844"/>
              <a:gd name="connsiteX4" fmla="*/ 0 w 920557"/>
              <a:gd name="connsiteY4" fmla="*/ 0 h 224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0557" h="224844">
                <a:moveTo>
                  <a:pt x="0" y="0"/>
                </a:moveTo>
                <a:lnTo>
                  <a:pt x="920557" y="0"/>
                </a:lnTo>
                <a:lnTo>
                  <a:pt x="760829" y="224844"/>
                </a:lnTo>
                <a:lnTo>
                  <a:pt x="138738" y="224843"/>
                </a:lnTo>
                <a:lnTo>
                  <a:pt x="0" y="0"/>
                </a:lnTo>
                <a:close/>
              </a:path>
            </a:pathLst>
          </a:custGeom>
          <a:solidFill>
            <a:srgbClr val="FEBC6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任意多边形 11"/>
          <p:cNvSpPr/>
          <p:nvPr/>
        </p:nvSpPr>
        <p:spPr>
          <a:xfrm rot="3276615">
            <a:off x="5494019" y="4362764"/>
            <a:ext cx="427448" cy="322011"/>
          </a:xfrm>
          <a:custGeom>
            <a:avLst/>
            <a:gdLst>
              <a:gd name="connsiteX0" fmla="*/ 0 w 427448"/>
              <a:gd name="connsiteY0" fmla="*/ 0 h 322011"/>
              <a:gd name="connsiteX1" fmla="*/ 427448 w 427448"/>
              <a:gd name="connsiteY1" fmla="*/ 0 h 322011"/>
              <a:gd name="connsiteX2" fmla="*/ 198694 w 427448"/>
              <a:gd name="connsiteY2" fmla="*/ 322011 h 322011"/>
              <a:gd name="connsiteX3" fmla="*/ 0 w 427448"/>
              <a:gd name="connsiteY3" fmla="*/ 0 h 322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7448" h="322011">
                <a:moveTo>
                  <a:pt x="0" y="0"/>
                </a:moveTo>
                <a:lnTo>
                  <a:pt x="427448" y="0"/>
                </a:lnTo>
                <a:lnTo>
                  <a:pt x="198694" y="322011"/>
                </a:lnTo>
                <a:lnTo>
                  <a:pt x="0" y="0"/>
                </a:lnTo>
                <a:close/>
              </a:path>
            </a:pathLst>
          </a:custGeom>
          <a:solidFill>
            <a:srgbClr val="FEBC6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104407" y="3270463"/>
            <a:ext cx="48000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-821920" y="1284364"/>
            <a:ext cx="3298943" cy="462963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1590141" y="3406571"/>
            <a:ext cx="3298943" cy="462963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8598377" y="4933997"/>
            <a:ext cx="3298943" cy="462963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8598377" y="5796264"/>
            <a:ext cx="3298943" cy="462963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4C9CC-346F-58B3-5918-67805C583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CC338655-8564-4583-8A0D-2746B51F59E1}"/>
              </a:ext>
            </a:extLst>
          </p:cNvPr>
          <p:cNvCxnSpPr/>
          <p:nvPr/>
        </p:nvCxnSpPr>
        <p:spPr>
          <a:xfrm>
            <a:off x="15334" y="509276"/>
            <a:ext cx="12192001" cy="0"/>
          </a:xfrm>
          <a:prstGeom prst="line">
            <a:avLst/>
          </a:prstGeom>
          <a:ln w="31750">
            <a:solidFill>
              <a:srgbClr val="793E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>
            <a:extLst>
              <a:ext uri="{FF2B5EF4-FFF2-40B4-BE49-F238E27FC236}">
                <a16:creationId xmlns:a16="http://schemas.microsoft.com/office/drawing/2014/main" id="{0A2D4858-635A-66AC-1648-F9ABBCC57E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0" t="84680" r="32072" b="10267"/>
          <a:stretch>
            <a:fillRect/>
          </a:stretch>
        </p:blipFill>
        <p:spPr>
          <a:xfrm>
            <a:off x="820" y="-16164"/>
            <a:ext cx="12206515" cy="485334"/>
          </a:xfrm>
          <a:prstGeom prst="rect">
            <a:avLst/>
          </a:prstGeom>
        </p:spPr>
      </p:pic>
      <p:sp>
        <p:nvSpPr>
          <p:cNvPr id="56" name="泪滴形 55">
            <a:extLst>
              <a:ext uri="{FF2B5EF4-FFF2-40B4-BE49-F238E27FC236}">
                <a16:creationId xmlns:a16="http://schemas.microsoft.com/office/drawing/2014/main" id="{109E715E-B4BB-9759-4D0D-5B4A5862E022}"/>
              </a:ext>
            </a:extLst>
          </p:cNvPr>
          <p:cNvSpPr/>
          <p:nvPr/>
        </p:nvSpPr>
        <p:spPr>
          <a:xfrm rot="18900000">
            <a:off x="432503" y="335831"/>
            <a:ext cx="1246203" cy="1284497"/>
          </a:xfrm>
          <a:prstGeom prst="teardrop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泪滴形 56">
            <a:extLst>
              <a:ext uri="{FF2B5EF4-FFF2-40B4-BE49-F238E27FC236}">
                <a16:creationId xmlns:a16="http://schemas.microsoft.com/office/drawing/2014/main" id="{E77945A2-5B79-50F6-C74A-F2A77C51198A}"/>
              </a:ext>
            </a:extLst>
          </p:cNvPr>
          <p:cNvSpPr/>
          <p:nvPr/>
        </p:nvSpPr>
        <p:spPr>
          <a:xfrm rot="18900000">
            <a:off x="546179" y="457400"/>
            <a:ext cx="998806" cy="998806"/>
          </a:xfrm>
          <a:prstGeom prst="teardrop">
            <a:avLst/>
          </a:prstGeom>
          <a:solidFill>
            <a:srgbClr val="79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36465FFA-27A6-078A-456A-0CA596D16AE5}"/>
              </a:ext>
            </a:extLst>
          </p:cNvPr>
          <p:cNvGrpSpPr/>
          <p:nvPr/>
        </p:nvGrpSpPr>
        <p:grpSpPr>
          <a:xfrm>
            <a:off x="834494" y="636369"/>
            <a:ext cx="396792" cy="614761"/>
            <a:chOff x="8875713" y="962025"/>
            <a:chExt cx="1416050" cy="2193926"/>
          </a:xfrm>
          <a:solidFill>
            <a:schemeClr val="bg1"/>
          </a:solidFill>
        </p:grpSpPr>
        <p:sp>
          <p:nvSpPr>
            <p:cNvPr id="60" name="Freeform 15">
              <a:extLst>
                <a:ext uri="{FF2B5EF4-FFF2-40B4-BE49-F238E27FC236}">
                  <a16:creationId xmlns:a16="http://schemas.microsoft.com/office/drawing/2014/main" id="{A2965738-E113-C6F8-AE6D-30920580FA10}"/>
                </a:ext>
              </a:extLst>
            </p:cNvPr>
            <p:cNvSpPr/>
            <p:nvPr/>
          </p:nvSpPr>
          <p:spPr bwMode="auto">
            <a:xfrm>
              <a:off x="9294813" y="2566988"/>
              <a:ext cx="592138" cy="588963"/>
            </a:xfrm>
            <a:custGeom>
              <a:avLst/>
              <a:gdLst>
                <a:gd name="T0" fmla="*/ 0 w 373"/>
                <a:gd name="T1" fmla="*/ 284 h 371"/>
                <a:gd name="T2" fmla="*/ 0 w 373"/>
                <a:gd name="T3" fmla="*/ 284 h 371"/>
                <a:gd name="T4" fmla="*/ 0 w 373"/>
                <a:gd name="T5" fmla="*/ 302 h 371"/>
                <a:gd name="T6" fmla="*/ 6 w 373"/>
                <a:gd name="T7" fmla="*/ 319 h 371"/>
                <a:gd name="T8" fmla="*/ 12 w 373"/>
                <a:gd name="T9" fmla="*/ 333 h 371"/>
                <a:gd name="T10" fmla="*/ 22 w 373"/>
                <a:gd name="T11" fmla="*/ 345 h 371"/>
                <a:gd name="T12" fmla="*/ 36 w 373"/>
                <a:gd name="T13" fmla="*/ 355 h 371"/>
                <a:gd name="T14" fmla="*/ 49 w 373"/>
                <a:gd name="T15" fmla="*/ 363 h 371"/>
                <a:gd name="T16" fmla="*/ 65 w 373"/>
                <a:gd name="T17" fmla="*/ 369 h 371"/>
                <a:gd name="T18" fmla="*/ 81 w 373"/>
                <a:gd name="T19" fmla="*/ 371 h 371"/>
                <a:gd name="T20" fmla="*/ 81 w 373"/>
                <a:gd name="T21" fmla="*/ 371 h 371"/>
                <a:gd name="T22" fmla="*/ 290 w 373"/>
                <a:gd name="T23" fmla="*/ 371 h 371"/>
                <a:gd name="T24" fmla="*/ 290 w 373"/>
                <a:gd name="T25" fmla="*/ 371 h 371"/>
                <a:gd name="T26" fmla="*/ 290 w 373"/>
                <a:gd name="T27" fmla="*/ 371 h 371"/>
                <a:gd name="T28" fmla="*/ 306 w 373"/>
                <a:gd name="T29" fmla="*/ 369 h 371"/>
                <a:gd name="T30" fmla="*/ 322 w 373"/>
                <a:gd name="T31" fmla="*/ 363 h 371"/>
                <a:gd name="T32" fmla="*/ 336 w 373"/>
                <a:gd name="T33" fmla="*/ 355 h 371"/>
                <a:gd name="T34" fmla="*/ 349 w 373"/>
                <a:gd name="T35" fmla="*/ 345 h 371"/>
                <a:gd name="T36" fmla="*/ 359 w 373"/>
                <a:gd name="T37" fmla="*/ 333 h 371"/>
                <a:gd name="T38" fmla="*/ 367 w 373"/>
                <a:gd name="T39" fmla="*/ 319 h 371"/>
                <a:gd name="T40" fmla="*/ 371 w 373"/>
                <a:gd name="T41" fmla="*/ 302 h 371"/>
                <a:gd name="T42" fmla="*/ 373 w 373"/>
                <a:gd name="T43" fmla="*/ 284 h 371"/>
                <a:gd name="T44" fmla="*/ 373 w 373"/>
                <a:gd name="T45" fmla="*/ 0 h 371"/>
                <a:gd name="T46" fmla="*/ 0 w 373"/>
                <a:gd name="T47" fmla="*/ 0 h 371"/>
                <a:gd name="T48" fmla="*/ 0 w 373"/>
                <a:gd name="T49" fmla="*/ 28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3" h="371">
                  <a:moveTo>
                    <a:pt x="0" y="284"/>
                  </a:moveTo>
                  <a:lnTo>
                    <a:pt x="0" y="284"/>
                  </a:lnTo>
                  <a:lnTo>
                    <a:pt x="0" y="302"/>
                  </a:lnTo>
                  <a:lnTo>
                    <a:pt x="6" y="319"/>
                  </a:lnTo>
                  <a:lnTo>
                    <a:pt x="12" y="333"/>
                  </a:lnTo>
                  <a:lnTo>
                    <a:pt x="22" y="345"/>
                  </a:lnTo>
                  <a:lnTo>
                    <a:pt x="36" y="355"/>
                  </a:lnTo>
                  <a:lnTo>
                    <a:pt x="49" y="363"/>
                  </a:lnTo>
                  <a:lnTo>
                    <a:pt x="65" y="369"/>
                  </a:lnTo>
                  <a:lnTo>
                    <a:pt x="81" y="371"/>
                  </a:lnTo>
                  <a:lnTo>
                    <a:pt x="81" y="371"/>
                  </a:lnTo>
                  <a:lnTo>
                    <a:pt x="290" y="371"/>
                  </a:lnTo>
                  <a:lnTo>
                    <a:pt x="290" y="371"/>
                  </a:lnTo>
                  <a:lnTo>
                    <a:pt x="290" y="371"/>
                  </a:lnTo>
                  <a:lnTo>
                    <a:pt x="306" y="369"/>
                  </a:lnTo>
                  <a:lnTo>
                    <a:pt x="322" y="363"/>
                  </a:lnTo>
                  <a:lnTo>
                    <a:pt x="336" y="355"/>
                  </a:lnTo>
                  <a:lnTo>
                    <a:pt x="349" y="345"/>
                  </a:lnTo>
                  <a:lnTo>
                    <a:pt x="359" y="333"/>
                  </a:lnTo>
                  <a:lnTo>
                    <a:pt x="367" y="319"/>
                  </a:lnTo>
                  <a:lnTo>
                    <a:pt x="371" y="302"/>
                  </a:lnTo>
                  <a:lnTo>
                    <a:pt x="373" y="284"/>
                  </a:lnTo>
                  <a:lnTo>
                    <a:pt x="373" y="0"/>
                  </a:lnTo>
                  <a:lnTo>
                    <a:pt x="0" y="0"/>
                  </a:lnTo>
                  <a:lnTo>
                    <a:pt x="0" y="2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9D577963-B345-4C72-1BB3-68E5ADA421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75713" y="962025"/>
              <a:ext cx="1416050" cy="1547813"/>
            </a:xfrm>
            <a:custGeom>
              <a:avLst/>
              <a:gdLst>
                <a:gd name="T0" fmla="*/ 479 w 892"/>
                <a:gd name="T1" fmla="*/ 557 h 975"/>
                <a:gd name="T2" fmla="*/ 499 w 892"/>
                <a:gd name="T3" fmla="*/ 606 h 975"/>
                <a:gd name="T4" fmla="*/ 495 w 892"/>
                <a:gd name="T5" fmla="*/ 675 h 975"/>
                <a:gd name="T6" fmla="*/ 465 w 892"/>
                <a:gd name="T7" fmla="*/ 723 h 975"/>
                <a:gd name="T8" fmla="*/ 436 w 892"/>
                <a:gd name="T9" fmla="*/ 727 h 975"/>
                <a:gd name="T10" fmla="*/ 400 w 892"/>
                <a:gd name="T11" fmla="*/ 689 h 975"/>
                <a:gd name="T12" fmla="*/ 390 w 892"/>
                <a:gd name="T13" fmla="*/ 626 h 975"/>
                <a:gd name="T14" fmla="*/ 418 w 892"/>
                <a:gd name="T15" fmla="*/ 555 h 975"/>
                <a:gd name="T16" fmla="*/ 390 w 892"/>
                <a:gd name="T17" fmla="*/ 555 h 975"/>
                <a:gd name="T18" fmla="*/ 343 w 892"/>
                <a:gd name="T19" fmla="*/ 583 h 975"/>
                <a:gd name="T20" fmla="*/ 329 w 892"/>
                <a:gd name="T21" fmla="*/ 975 h 975"/>
                <a:gd name="T22" fmla="*/ 564 w 892"/>
                <a:gd name="T23" fmla="*/ 600 h 975"/>
                <a:gd name="T24" fmla="*/ 529 w 892"/>
                <a:gd name="T25" fmla="*/ 557 h 975"/>
                <a:gd name="T26" fmla="*/ 892 w 892"/>
                <a:gd name="T27" fmla="*/ 446 h 975"/>
                <a:gd name="T28" fmla="*/ 872 w 892"/>
                <a:gd name="T29" fmla="*/ 312 h 975"/>
                <a:gd name="T30" fmla="*/ 791 w 892"/>
                <a:gd name="T31" fmla="*/ 162 h 975"/>
                <a:gd name="T32" fmla="*/ 659 w 892"/>
                <a:gd name="T33" fmla="*/ 54 h 975"/>
                <a:gd name="T34" fmla="*/ 491 w 892"/>
                <a:gd name="T35" fmla="*/ 2 h 975"/>
                <a:gd name="T36" fmla="*/ 357 w 892"/>
                <a:gd name="T37" fmla="*/ 10 h 975"/>
                <a:gd name="T38" fmla="*/ 197 w 892"/>
                <a:gd name="T39" fmla="*/ 77 h 975"/>
                <a:gd name="T40" fmla="*/ 77 w 892"/>
                <a:gd name="T41" fmla="*/ 196 h 975"/>
                <a:gd name="T42" fmla="*/ 10 w 892"/>
                <a:gd name="T43" fmla="*/ 354 h 975"/>
                <a:gd name="T44" fmla="*/ 2 w 892"/>
                <a:gd name="T45" fmla="*/ 466 h 975"/>
                <a:gd name="T46" fmla="*/ 2 w 892"/>
                <a:gd name="T47" fmla="*/ 521 h 975"/>
                <a:gd name="T48" fmla="*/ 45 w 892"/>
                <a:gd name="T49" fmla="*/ 646 h 975"/>
                <a:gd name="T50" fmla="*/ 128 w 892"/>
                <a:gd name="T51" fmla="*/ 770 h 975"/>
                <a:gd name="T52" fmla="*/ 201 w 892"/>
                <a:gd name="T53" fmla="*/ 845 h 975"/>
                <a:gd name="T54" fmla="*/ 242 w 892"/>
                <a:gd name="T55" fmla="*/ 916 h 975"/>
                <a:gd name="T56" fmla="*/ 252 w 892"/>
                <a:gd name="T57" fmla="*/ 975 h 975"/>
                <a:gd name="T58" fmla="*/ 294 w 892"/>
                <a:gd name="T59" fmla="*/ 614 h 975"/>
                <a:gd name="T60" fmla="*/ 315 w 892"/>
                <a:gd name="T61" fmla="*/ 561 h 975"/>
                <a:gd name="T62" fmla="*/ 384 w 892"/>
                <a:gd name="T63" fmla="*/ 519 h 975"/>
                <a:gd name="T64" fmla="*/ 428 w 892"/>
                <a:gd name="T65" fmla="*/ 521 h 975"/>
                <a:gd name="T66" fmla="*/ 463 w 892"/>
                <a:gd name="T67" fmla="*/ 525 h 975"/>
                <a:gd name="T68" fmla="*/ 505 w 892"/>
                <a:gd name="T69" fmla="*/ 517 h 975"/>
                <a:gd name="T70" fmla="*/ 572 w 892"/>
                <a:gd name="T71" fmla="*/ 541 h 975"/>
                <a:gd name="T72" fmla="*/ 602 w 892"/>
                <a:gd name="T73" fmla="*/ 620 h 975"/>
                <a:gd name="T74" fmla="*/ 641 w 892"/>
                <a:gd name="T75" fmla="*/ 975 h 975"/>
                <a:gd name="T76" fmla="*/ 659 w 892"/>
                <a:gd name="T77" fmla="*/ 898 h 975"/>
                <a:gd name="T78" fmla="*/ 704 w 892"/>
                <a:gd name="T79" fmla="*/ 831 h 975"/>
                <a:gd name="T80" fmla="*/ 799 w 892"/>
                <a:gd name="T81" fmla="*/ 725 h 975"/>
                <a:gd name="T82" fmla="*/ 862 w 892"/>
                <a:gd name="T83" fmla="*/ 616 h 975"/>
                <a:gd name="T84" fmla="*/ 892 w 892"/>
                <a:gd name="T85" fmla="*/ 488 h 975"/>
                <a:gd name="T86" fmla="*/ 892 w 892"/>
                <a:gd name="T87" fmla="*/ 446 h 975"/>
                <a:gd name="T88" fmla="*/ 463 w 892"/>
                <a:gd name="T89" fmla="*/ 610 h 975"/>
                <a:gd name="T90" fmla="*/ 448 w 892"/>
                <a:gd name="T91" fmla="*/ 575 h 975"/>
                <a:gd name="T92" fmla="*/ 426 w 892"/>
                <a:gd name="T93" fmla="*/ 626 h 975"/>
                <a:gd name="T94" fmla="*/ 434 w 892"/>
                <a:gd name="T95" fmla="*/ 677 h 975"/>
                <a:gd name="T96" fmla="*/ 448 w 892"/>
                <a:gd name="T97" fmla="*/ 689 h 975"/>
                <a:gd name="T98" fmla="*/ 463 w 892"/>
                <a:gd name="T99" fmla="*/ 644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2" h="975">
                  <a:moveTo>
                    <a:pt x="505" y="553"/>
                  </a:moveTo>
                  <a:lnTo>
                    <a:pt x="505" y="553"/>
                  </a:lnTo>
                  <a:lnTo>
                    <a:pt x="493" y="553"/>
                  </a:lnTo>
                  <a:lnTo>
                    <a:pt x="479" y="557"/>
                  </a:lnTo>
                  <a:lnTo>
                    <a:pt x="479" y="557"/>
                  </a:lnTo>
                  <a:lnTo>
                    <a:pt x="489" y="571"/>
                  </a:lnTo>
                  <a:lnTo>
                    <a:pt x="495" y="588"/>
                  </a:lnTo>
                  <a:lnTo>
                    <a:pt x="499" y="606"/>
                  </a:lnTo>
                  <a:lnTo>
                    <a:pt x="499" y="626"/>
                  </a:lnTo>
                  <a:lnTo>
                    <a:pt x="499" y="626"/>
                  </a:lnTo>
                  <a:lnTo>
                    <a:pt x="499" y="652"/>
                  </a:lnTo>
                  <a:lnTo>
                    <a:pt x="495" y="675"/>
                  </a:lnTo>
                  <a:lnTo>
                    <a:pt x="489" y="691"/>
                  </a:lnTo>
                  <a:lnTo>
                    <a:pt x="481" y="705"/>
                  </a:lnTo>
                  <a:lnTo>
                    <a:pt x="473" y="715"/>
                  </a:lnTo>
                  <a:lnTo>
                    <a:pt x="465" y="723"/>
                  </a:lnTo>
                  <a:lnTo>
                    <a:pt x="454" y="727"/>
                  </a:lnTo>
                  <a:lnTo>
                    <a:pt x="446" y="729"/>
                  </a:lnTo>
                  <a:lnTo>
                    <a:pt x="446" y="729"/>
                  </a:lnTo>
                  <a:lnTo>
                    <a:pt x="436" y="727"/>
                  </a:lnTo>
                  <a:lnTo>
                    <a:pt x="426" y="723"/>
                  </a:lnTo>
                  <a:lnTo>
                    <a:pt x="416" y="715"/>
                  </a:lnTo>
                  <a:lnTo>
                    <a:pt x="408" y="703"/>
                  </a:lnTo>
                  <a:lnTo>
                    <a:pt x="400" y="689"/>
                  </a:lnTo>
                  <a:lnTo>
                    <a:pt x="396" y="673"/>
                  </a:lnTo>
                  <a:lnTo>
                    <a:pt x="392" y="650"/>
                  </a:lnTo>
                  <a:lnTo>
                    <a:pt x="390" y="626"/>
                  </a:lnTo>
                  <a:lnTo>
                    <a:pt x="390" y="626"/>
                  </a:lnTo>
                  <a:lnTo>
                    <a:pt x="392" y="606"/>
                  </a:lnTo>
                  <a:lnTo>
                    <a:pt x="398" y="588"/>
                  </a:lnTo>
                  <a:lnTo>
                    <a:pt x="406" y="569"/>
                  </a:lnTo>
                  <a:lnTo>
                    <a:pt x="418" y="555"/>
                  </a:lnTo>
                  <a:lnTo>
                    <a:pt x="418" y="555"/>
                  </a:lnTo>
                  <a:lnTo>
                    <a:pt x="402" y="553"/>
                  </a:lnTo>
                  <a:lnTo>
                    <a:pt x="402" y="553"/>
                  </a:lnTo>
                  <a:lnTo>
                    <a:pt x="390" y="555"/>
                  </a:lnTo>
                  <a:lnTo>
                    <a:pt x="375" y="559"/>
                  </a:lnTo>
                  <a:lnTo>
                    <a:pt x="363" y="565"/>
                  </a:lnTo>
                  <a:lnTo>
                    <a:pt x="353" y="573"/>
                  </a:lnTo>
                  <a:lnTo>
                    <a:pt x="343" y="583"/>
                  </a:lnTo>
                  <a:lnTo>
                    <a:pt x="337" y="596"/>
                  </a:lnTo>
                  <a:lnTo>
                    <a:pt x="331" y="610"/>
                  </a:lnTo>
                  <a:lnTo>
                    <a:pt x="329" y="626"/>
                  </a:lnTo>
                  <a:lnTo>
                    <a:pt x="329" y="975"/>
                  </a:lnTo>
                  <a:lnTo>
                    <a:pt x="566" y="975"/>
                  </a:lnTo>
                  <a:lnTo>
                    <a:pt x="566" y="620"/>
                  </a:lnTo>
                  <a:lnTo>
                    <a:pt x="566" y="620"/>
                  </a:lnTo>
                  <a:lnTo>
                    <a:pt x="564" y="600"/>
                  </a:lnTo>
                  <a:lnTo>
                    <a:pt x="558" y="583"/>
                  </a:lnTo>
                  <a:lnTo>
                    <a:pt x="550" y="571"/>
                  </a:lnTo>
                  <a:lnTo>
                    <a:pt x="542" y="563"/>
                  </a:lnTo>
                  <a:lnTo>
                    <a:pt x="529" y="557"/>
                  </a:lnTo>
                  <a:lnTo>
                    <a:pt x="521" y="555"/>
                  </a:lnTo>
                  <a:lnTo>
                    <a:pt x="505" y="553"/>
                  </a:lnTo>
                  <a:lnTo>
                    <a:pt x="505" y="553"/>
                  </a:lnTo>
                  <a:close/>
                  <a:moveTo>
                    <a:pt x="892" y="446"/>
                  </a:moveTo>
                  <a:lnTo>
                    <a:pt x="892" y="446"/>
                  </a:lnTo>
                  <a:lnTo>
                    <a:pt x="890" y="399"/>
                  </a:lnTo>
                  <a:lnTo>
                    <a:pt x="882" y="354"/>
                  </a:lnTo>
                  <a:lnTo>
                    <a:pt x="872" y="312"/>
                  </a:lnTo>
                  <a:lnTo>
                    <a:pt x="856" y="271"/>
                  </a:lnTo>
                  <a:lnTo>
                    <a:pt x="838" y="233"/>
                  </a:lnTo>
                  <a:lnTo>
                    <a:pt x="815" y="196"/>
                  </a:lnTo>
                  <a:lnTo>
                    <a:pt x="791" y="162"/>
                  </a:lnTo>
                  <a:lnTo>
                    <a:pt x="761" y="129"/>
                  </a:lnTo>
                  <a:lnTo>
                    <a:pt x="730" y="101"/>
                  </a:lnTo>
                  <a:lnTo>
                    <a:pt x="696" y="77"/>
                  </a:lnTo>
                  <a:lnTo>
                    <a:pt x="659" y="54"/>
                  </a:lnTo>
                  <a:lnTo>
                    <a:pt x="621" y="34"/>
                  </a:lnTo>
                  <a:lnTo>
                    <a:pt x="578" y="20"/>
                  </a:lnTo>
                  <a:lnTo>
                    <a:pt x="536" y="10"/>
                  </a:lnTo>
                  <a:lnTo>
                    <a:pt x="491" y="2"/>
                  </a:lnTo>
                  <a:lnTo>
                    <a:pt x="446" y="0"/>
                  </a:lnTo>
                  <a:lnTo>
                    <a:pt x="446" y="0"/>
                  </a:lnTo>
                  <a:lnTo>
                    <a:pt x="402" y="2"/>
                  </a:lnTo>
                  <a:lnTo>
                    <a:pt x="357" y="10"/>
                  </a:lnTo>
                  <a:lnTo>
                    <a:pt x="315" y="20"/>
                  </a:lnTo>
                  <a:lnTo>
                    <a:pt x="272" y="34"/>
                  </a:lnTo>
                  <a:lnTo>
                    <a:pt x="233" y="54"/>
                  </a:lnTo>
                  <a:lnTo>
                    <a:pt x="197" y="77"/>
                  </a:lnTo>
                  <a:lnTo>
                    <a:pt x="163" y="101"/>
                  </a:lnTo>
                  <a:lnTo>
                    <a:pt x="132" y="129"/>
                  </a:lnTo>
                  <a:lnTo>
                    <a:pt x="102" y="162"/>
                  </a:lnTo>
                  <a:lnTo>
                    <a:pt x="77" y="196"/>
                  </a:lnTo>
                  <a:lnTo>
                    <a:pt x="55" y="233"/>
                  </a:lnTo>
                  <a:lnTo>
                    <a:pt x="37" y="271"/>
                  </a:lnTo>
                  <a:lnTo>
                    <a:pt x="21" y="312"/>
                  </a:lnTo>
                  <a:lnTo>
                    <a:pt x="10" y="354"/>
                  </a:lnTo>
                  <a:lnTo>
                    <a:pt x="2" y="399"/>
                  </a:lnTo>
                  <a:lnTo>
                    <a:pt x="0" y="446"/>
                  </a:lnTo>
                  <a:lnTo>
                    <a:pt x="0" y="446"/>
                  </a:lnTo>
                  <a:lnTo>
                    <a:pt x="2" y="466"/>
                  </a:lnTo>
                  <a:lnTo>
                    <a:pt x="2" y="466"/>
                  </a:lnTo>
                  <a:lnTo>
                    <a:pt x="0" y="488"/>
                  </a:lnTo>
                  <a:lnTo>
                    <a:pt x="0" y="488"/>
                  </a:lnTo>
                  <a:lnTo>
                    <a:pt x="2" y="521"/>
                  </a:lnTo>
                  <a:lnTo>
                    <a:pt x="8" y="553"/>
                  </a:lnTo>
                  <a:lnTo>
                    <a:pt x="19" y="585"/>
                  </a:lnTo>
                  <a:lnTo>
                    <a:pt x="31" y="616"/>
                  </a:lnTo>
                  <a:lnTo>
                    <a:pt x="45" y="646"/>
                  </a:lnTo>
                  <a:lnTo>
                    <a:pt x="61" y="675"/>
                  </a:lnTo>
                  <a:lnTo>
                    <a:pt x="77" y="701"/>
                  </a:lnTo>
                  <a:lnTo>
                    <a:pt x="94" y="725"/>
                  </a:lnTo>
                  <a:lnTo>
                    <a:pt x="128" y="770"/>
                  </a:lnTo>
                  <a:lnTo>
                    <a:pt x="158" y="802"/>
                  </a:lnTo>
                  <a:lnTo>
                    <a:pt x="189" y="831"/>
                  </a:lnTo>
                  <a:lnTo>
                    <a:pt x="189" y="831"/>
                  </a:lnTo>
                  <a:lnTo>
                    <a:pt x="201" y="845"/>
                  </a:lnTo>
                  <a:lnTo>
                    <a:pt x="213" y="861"/>
                  </a:lnTo>
                  <a:lnTo>
                    <a:pt x="223" y="877"/>
                  </a:lnTo>
                  <a:lnTo>
                    <a:pt x="233" y="898"/>
                  </a:lnTo>
                  <a:lnTo>
                    <a:pt x="242" y="916"/>
                  </a:lnTo>
                  <a:lnTo>
                    <a:pt x="248" y="936"/>
                  </a:lnTo>
                  <a:lnTo>
                    <a:pt x="252" y="957"/>
                  </a:lnTo>
                  <a:lnTo>
                    <a:pt x="252" y="975"/>
                  </a:lnTo>
                  <a:lnTo>
                    <a:pt x="252" y="975"/>
                  </a:lnTo>
                  <a:lnTo>
                    <a:pt x="294" y="975"/>
                  </a:lnTo>
                  <a:lnTo>
                    <a:pt x="294" y="626"/>
                  </a:lnTo>
                  <a:lnTo>
                    <a:pt x="294" y="626"/>
                  </a:lnTo>
                  <a:lnTo>
                    <a:pt x="294" y="614"/>
                  </a:lnTo>
                  <a:lnTo>
                    <a:pt x="296" y="602"/>
                  </a:lnTo>
                  <a:lnTo>
                    <a:pt x="298" y="592"/>
                  </a:lnTo>
                  <a:lnTo>
                    <a:pt x="302" y="579"/>
                  </a:lnTo>
                  <a:lnTo>
                    <a:pt x="315" y="561"/>
                  </a:lnTo>
                  <a:lnTo>
                    <a:pt x="329" y="545"/>
                  </a:lnTo>
                  <a:lnTo>
                    <a:pt x="345" y="533"/>
                  </a:lnTo>
                  <a:lnTo>
                    <a:pt x="363" y="525"/>
                  </a:lnTo>
                  <a:lnTo>
                    <a:pt x="384" y="519"/>
                  </a:lnTo>
                  <a:lnTo>
                    <a:pt x="402" y="517"/>
                  </a:lnTo>
                  <a:lnTo>
                    <a:pt x="402" y="517"/>
                  </a:lnTo>
                  <a:lnTo>
                    <a:pt x="416" y="519"/>
                  </a:lnTo>
                  <a:lnTo>
                    <a:pt x="428" y="521"/>
                  </a:lnTo>
                  <a:lnTo>
                    <a:pt x="440" y="525"/>
                  </a:lnTo>
                  <a:lnTo>
                    <a:pt x="450" y="529"/>
                  </a:lnTo>
                  <a:lnTo>
                    <a:pt x="450" y="529"/>
                  </a:lnTo>
                  <a:lnTo>
                    <a:pt x="463" y="525"/>
                  </a:lnTo>
                  <a:lnTo>
                    <a:pt x="477" y="519"/>
                  </a:lnTo>
                  <a:lnTo>
                    <a:pt x="491" y="517"/>
                  </a:lnTo>
                  <a:lnTo>
                    <a:pt x="505" y="517"/>
                  </a:lnTo>
                  <a:lnTo>
                    <a:pt x="505" y="517"/>
                  </a:lnTo>
                  <a:lnTo>
                    <a:pt x="523" y="517"/>
                  </a:lnTo>
                  <a:lnTo>
                    <a:pt x="540" y="523"/>
                  </a:lnTo>
                  <a:lnTo>
                    <a:pt x="558" y="531"/>
                  </a:lnTo>
                  <a:lnTo>
                    <a:pt x="572" y="541"/>
                  </a:lnTo>
                  <a:lnTo>
                    <a:pt x="584" y="555"/>
                  </a:lnTo>
                  <a:lnTo>
                    <a:pt x="594" y="573"/>
                  </a:lnTo>
                  <a:lnTo>
                    <a:pt x="600" y="596"/>
                  </a:lnTo>
                  <a:lnTo>
                    <a:pt x="602" y="620"/>
                  </a:lnTo>
                  <a:lnTo>
                    <a:pt x="602" y="975"/>
                  </a:lnTo>
                  <a:lnTo>
                    <a:pt x="641" y="975"/>
                  </a:lnTo>
                  <a:lnTo>
                    <a:pt x="641" y="975"/>
                  </a:lnTo>
                  <a:lnTo>
                    <a:pt x="641" y="975"/>
                  </a:lnTo>
                  <a:lnTo>
                    <a:pt x="641" y="957"/>
                  </a:lnTo>
                  <a:lnTo>
                    <a:pt x="645" y="936"/>
                  </a:lnTo>
                  <a:lnTo>
                    <a:pt x="651" y="916"/>
                  </a:lnTo>
                  <a:lnTo>
                    <a:pt x="659" y="898"/>
                  </a:lnTo>
                  <a:lnTo>
                    <a:pt x="669" y="877"/>
                  </a:lnTo>
                  <a:lnTo>
                    <a:pt x="680" y="861"/>
                  </a:lnTo>
                  <a:lnTo>
                    <a:pt x="692" y="845"/>
                  </a:lnTo>
                  <a:lnTo>
                    <a:pt x="704" y="831"/>
                  </a:lnTo>
                  <a:lnTo>
                    <a:pt x="704" y="831"/>
                  </a:lnTo>
                  <a:lnTo>
                    <a:pt x="734" y="802"/>
                  </a:lnTo>
                  <a:lnTo>
                    <a:pt x="765" y="770"/>
                  </a:lnTo>
                  <a:lnTo>
                    <a:pt x="799" y="725"/>
                  </a:lnTo>
                  <a:lnTo>
                    <a:pt x="815" y="701"/>
                  </a:lnTo>
                  <a:lnTo>
                    <a:pt x="832" y="675"/>
                  </a:lnTo>
                  <a:lnTo>
                    <a:pt x="848" y="646"/>
                  </a:lnTo>
                  <a:lnTo>
                    <a:pt x="862" y="616"/>
                  </a:lnTo>
                  <a:lnTo>
                    <a:pt x="874" y="585"/>
                  </a:lnTo>
                  <a:lnTo>
                    <a:pt x="884" y="553"/>
                  </a:lnTo>
                  <a:lnTo>
                    <a:pt x="890" y="521"/>
                  </a:lnTo>
                  <a:lnTo>
                    <a:pt x="892" y="488"/>
                  </a:lnTo>
                  <a:lnTo>
                    <a:pt x="892" y="488"/>
                  </a:lnTo>
                  <a:lnTo>
                    <a:pt x="890" y="466"/>
                  </a:lnTo>
                  <a:lnTo>
                    <a:pt x="890" y="466"/>
                  </a:lnTo>
                  <a:lnTo>
                    <a:pt x="892" y="446"/>
                  </a:lnTo>
                  <a:lnTo>
                    <a:pt x="892" y="446"/>
                  </a:lnTo>
                  <a:close/>
                  <a:moveTo>
                    <a:pt x="463" y="626"/>
                  </a:moveTo>
                  <a:lnTo>
                    <a:pt x="463" y="626"/>
                  </a:lnTo>
                  <a:lnTo>
                    <a:pt x="463" y="610"/>
                  </a:lnTo>
                  <a:lnTo>
                    <a:pt x="459" y="596"/>
                  </a:lnTo>
                  <a:lnTo>
                    <a:pt x="454" y="585"/>
                  </a:lnTo>
                  <a:lnTo>
                    <a:pt x="448" y="575"/>
                  </a:lnTo>
                  <a:lnTo>
                    <a:pt x="448" y="575"/>
                  </a:lnTo>
                  <a:lnTo>
                    <a:pt x="440" y="585"/>
                  </a:lnTo>
                  <a:lnTo>
                    <a:pt x="432" y="598"/>
                  </a:lnTo>
                  <a:lnTo>
                    <a:pt x="428" y="612"/>
                  </a:lnTo>
                  <a:lnTo>
                    <a:pt x="426" y="626"/>
                  </a:lnTo>
                  <a:lnTo>
                    <a:pt x="426" y="626"/>
                  </a:lnTo>
                  <a:lnTo>
                    <a:pt x="428" y="642"/>
                  </a:lnTo>
                  <a:lnTo>
                    <a:pt x="428" y="656"/>
                  </a:lnTo>
                  <a:lnTo>
                    <a:pt x="434" y="677"/>
                  </a:lnTo>
                  <a:lnTo>
                    <a:pt x="440" y="689"/>
                  </a:lnTo>
                  <a:lnTo>
                    <a:pt x="446" y="693"/>
                  </a:lnTo>
                  <a:lnTo>
                    <a:pt x="446" y="693"/>
                  </a:lnTo>
                  <a:lnTo>
                    <a:pt x="448" y="689"/>
                  </a:lnTo>
                  <a:lnTo>
                    <a:pt x="454" y="679"/>
                  </a:lnTo>
                  <a:lnTo>
                    <a:pt x="459" y="669"/>
                  </a:lnTo>
                  <a:lnTo>
                    <a:pt x="461" y="658"/>
                  </a:lnTo>
                  <a:lnTo>
                    <a:pt x="463" y="644"/>
                  </a:lnTo>
                  <a:lnTo>
                    <a:pt x="463" y="626"/>
                  </a:lnTo>
                  <a:lnTo>
                    <a:pt x="463" y="6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3" name="图片 2" descr="timg">
            <a:extLst>
              <a:ext uri="{FF2B5EF4-FFF2-40B4-BE49-F238E27FC236}">
                <a16:creationId xmlns:a16="http://schemas.microsoft.com/office/drawing/2014/main" id="{85E40060-BA0E-D18D-354B-CE87683B9E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21" r="7432" b="11069"/>
          <a:stretch>
            <a:fillRect/>
          </a:stretch>
        </p:blipFill>
        <p:spPr>
          <a:xfrm>
            <a:off x="11154410" y="522605"/>
            <a:ext cx="1052830" cy="107061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6CE73912-21EF-7FB0-2C6D-39B73E9F2F0F}"/>
              </a:ext>
            </a:extLst>
          </p:cNvPr>
          <p:cNvGrpSpPr/>
          <p:nvPr/>
        </p:nvGrpSpPr>
        <p:grpSpPr>
          <a:xfrm>
            <a:off x="1629604" y="639230"/>
            <a:ext cx="5214109" cy="635146"/>
            <a:chOff x="4756064" y="2682769"/>
            <a:chExt cx="3434367" cy="567270"/>
          </a:xfrm>
        </p:grpSpPr>
        <p:sp>
          <p:nvSpPr>
            <p:cNvPr id="5" name="任意多边形 14">
              <a:extLst>
                <a:ext uri="{FF2B5EF4-FFF2-40B4-BE49-F238E27FC236}">
                  <a16:creationId xmlns:a16="http://schemas.microsoft.com/office/drawing/2014/main" id="{6BB49F0C-AE4B-ABF3-06BD-F774D2A56397}"/>
                </a:ext>
              </a:extLst>
            </p:cNvPr>
            <p:cNvSpPr/>
            <p:nvPr/>
          </p:nvSpPr>
          <p:spPr>
            <a:xfrm>
              <a:off x="4756064" y="2682769"/>
              <a:ext cx="3111586" cy="567270"/>
            </a:xfrm>
            <a:custGeom>
              <a:avLst/>
              <a:gdLst>
                <a:gd name="connsiteX0" fmla="*/ 0 w 3111586"/>
                <a:gd name="connsiteY0" fmla="*/ 0 h 567270"/>
                <a:gd name="connsiteX1" fmla="*/ 2827951 w 3111586"/>
                <a:gd name="connsiteY1" fmla="*/ 0 h 567270"/>
                <a:gd name="connsiteX2" fmla="*/ 3111586 w 3111586"/>
                <a:gd name="connsiteY2" fmla="*/ 283635 h 567270"/>
                <a:gd name="connsiteX3" fmla="*/ 2827951 w 3111586"/>
                <a:gd name="connsiteY3" fmla="*/ 567270 h 567270"/>
                <a:gd name="connsiteX4" fmla="*/ 216299 w 3111586"/>
                <a:gd name="connsiteY4" fmla="*/ 567270 h 567270"/>
                <a:gd name="connsiteX5" fmla="*/ 176658 w 3111586"/>
                <a:gd name="connsiteY5" fmla="*/ 413101 h 567270"/>
                <a:gd name="connsiteX6" fmla="*/ 7068 w 3111586"/>
                <a:gd name="connsiteY6" fmla="*/ 11634 h 5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11586" h="567270">
                  <a:moveTo>
                    <a:pt x="0" y="0"/>
                  </a:moveTo>
                  <a:lnTo>
                    <a:pt x="2827951" y="0"/>
                  </a:lnTo>
                  <a:lnTo>
                    <a:pt x="3111586" y="283635"/>
                  </a:lnTo>
                  <a:lnTo>
                    <a:pt x="2827951" y="567270"/>
                  </a:lnTo>
                  <a:lnTo>
                    <a:pt x="216299" y="567270"/>
                  </a:lnTo>
                  <a:lnTo>
                    <a:pt x="176658" y="413101"/>
                  </a:lnTo>
                  <a:cubicBezTo>
                    <a:pt x="133041" y="272869"/>
                    <a:pt x="76011" y="138546"/>
                    <a:pt x="7068" y="11634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6" name="TextBox 30">
              <a:extLst>
                <a:ext uri="{FF2B5EF4-FFF2-40B4-BE49-F238E27FC236}">
                  <a16:creationId xmlns:a16="http://schemas.microsoft.com/office/drawing/2014/main" id="{313D7942-3AB5-D778-2A32-DBD622BCCB63}"/>
                </a:ext>
              </a:extLst>
            </p:cNvPr>
            <p:cNvSpPr txBox="1"/>
            <p:nvPr/>
          </p:nvSpPr>
          <p:spPr>
            <a:xfrm>
              <a:off x="4958015" y="2773985"/>
              <a:ext cx="3232416" cy="38483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ea"/>
                  <a:sym typeface="+mn-lt"/>
                </a:rPr>
                <a:t>遇到的困难以及解决困难</a:t>
              </a: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D211A9C6-97E4-A185-2396-4F84F04A4A05}"/>
              </a:ext>
            </a:extLst>
          </p:cNvPr>
          <p:cNvSpPr txBox="1"/>
          <p:nvPr/>
        </p:nvSpPr>
        <p:spPr>
          <a:xfrm>
            <a:off x="1751844" y="1506459"/>
            <a:ext cx="7878729" cy="2346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主要问题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预约冲突的预防：多名用户同时预约同一时间段的同一会议室，如果没有很好的预防机制，会出现同一时间段的同一会议室被重复预约的可能性。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58595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解决方案：采取单例设计模式，同一时间仅存在一个预约实例。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74B4428-DF92-F22F-2A68-C83877AE648D}"/>
              </a:ext>
            </a:extLst>
          </p:cNvPr>
          <p:cNvSpPr txBox="1"/>
          <p:nvPr/>
        </p:nvSpPr>
        <p:spPr>
          <a:xfrm>
            <a:off x="1751845" y="4192029"/>
            <a:ext cx="7878729" cy="2346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主要问题</a:t>
            </a:r>
            <a:r>
              <a:rPr lang="en-US" altLang="zh-CN" sz="2000" b="1" dirty="0">
                <a:solidFill>
                  <a:srgbClr val="5859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批量推送订阅消息：多名用户订阅一个已被预约的会议室，在该会议室被取消后，通知所有订阅用户。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58595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解决方案：采取观察者模式，用户订阅时创建一个观察者，当会议室被取消时对所有观察者发送提示邮件。</a:t>
            </a:r>
          </a:p>
        </p:txBody>
      </p:sp>
    </p:spTree>
    <p:extLst>
      <p:ext uri="{BB962C8B-B14F-4D97-AF65-F5344CB8AC3E}">
        <p14:creationId xmlns:p14="http://schemas.microsoft.com/office/powerpoint/2010/main" val="11572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D39A2-61D1-8D9A-0548-8ADFBD466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77C7C4AC-88EA-368F-6590-BA3CA04289A7}"/>
              </a:ext>
            </a:extLst>
          </p:cNvPr>
          <p:cNvCxnSpPr/>
          <p:nvPr/>
        </p:nvCxnSpPr>
        <p:spPr>
          <a:xfrm>
            <a:off x="15334" y="509276"/>
            <a:ext cx="12192001" cy="0"/>
          </a:xfrm>
          <a:prstGeom prst="line">
            <a:avLst/>
          </a:prstGeom>
          <a:ln w="31750">
            <a:solidFill>
              <a:srgbClr val="793E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>
            <a:extLst>
              <a:ext uri="{FF2B5EF4-FFF2-40B4-BE49-F238E27FC236}">
                <a16:creationId xmlns:a16="http://schemas.microsoft.com/office/drawing/2014/main" id="{E76ABF12-B7F0-366F-5651-3646268B6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0" t="84680" r="32072" b="10267"/>
          <a:stretch>
            <a:fillRect/>
          </a:stretch>
        </p:blipFill>
        <p:spPr>
          <a:xfrm>
            <a:off x="820" y="-16164"/>
            <a:ext cx="12206515" cy="485334"/>
          </a:xfrm>
          <a:prstGeom prst="rect">
            <a:avLst/>
          </a:prstGeom>
        </p:spPr>
      </p:pic>
      <p:sp>
        <p:nvSpPr>
          <p:cNvPr id="56" name="泪滴形 55">
            <a:extLst>
              <a:ext uri="{FF2B5EF4-FFF2-40B4-BE49-F238E27FC236}">
                <a16:creationId xmlns:a16="http://schemas.microsoft.com/office/drawing/2014/main" id="{EB8D0C51-8F68-C674-54CA-95A0E5D8A956}"/>
              </a:ext>
            </a:extLst>
          </p:cNvPr>
          <p:cNvSpPr/>
          <p:nvPr/>
        </p:nvSpPr>
        <p:spPr>
          <a:xfrm rot="18900000">
            <a:off x="432503" y="335831"/>
            <a:ext cx="1246203" cy="1284497"/>
          </a:xfrm>
          <a:prstGeom prst="teardrop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泪滴形 56">
            <a:extLst>
              <a:ext uri="{FF2B5EF4-FFF2-40B4-BE49-F238E27FC236}">
                <a16:creationId xmlns:a16="http://schemas.microsoft.com/office/drawing/2014/main" id="{40D4583E-75EC-8B76-1501-7707F839C114}"/>
              </a:ext>
            </a:extLst>
          </p:cNvPr>
          <p:cNvSpPr/>
          <p:nvPr/>
        </p:nvSpPr>
        <p:spPr>
          <a:xfrm rot="18900000">
            <a:off x="546179" y="457400"/>
            <a:ext cx="998806" cy="998806"/>
          </a:xfrm>
          <a:prstGeom prst="teardrop">
            <a:avLst/>
          </a:prstGeom>
          <a:solidFill>
            <a:srgbClr val="79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3AB6A272-E5C0-9D6D-27A1-7AB27003C72B}"/>
              </a:ext>
            </a:extLst>
          </p:cNvPr>
          <p:cNvGrpSpPr/>
          <p:nvPr/>
        </p:nvGrpSpPr>
        <p:grpSpPr>
          <a:xfrm>
            <a:off x="834494" y="636369"/>
            <a:ext cx="396792" cy="614761"/>
            <a:chOff x="8875713" y="962025"/>
            <a:chExt cx="1416050" cy="2193926"/>
          </a:xfrm>
          <a:solidFill>
            <a:schemeClr val="bg1"/>
          </a:solidFill>
        </p:grpSpPr>
        <p:sp>
          <p:nvSpPr>
            <p:cNvPr id="60" name="Freeform 15">
              <a:extLst>
                <a:ext uri="{FF2B5EF4-FFF2-40B4-BE49-F238E27FC236}">
                  <a16:creationId xmlns:a16="http://schemas.microsoft.com/office/drawing/2014/main" id="{839BCC75-E6C3-3D3C-F6C0-18B84A3A3D71}"/>
                </a:ext>
              </a:extLst>
            </p:cNvPr>
            <p:cNvSpPr/>
            <p:nvPr/>
          </p:nvSpPr>
          <p:spPr bwMode="auto">
            <a:xfrm>
              <a:off x="9294813" y="2566988"/>
              <a:ext cx="592138" cy="588963"/>
            </a:xfrm>
            <a:custGeom>
              <a:avLst/>
              <a:gdLst>
                <a:gd name="T0" fmla="*/ 0 w 373"/>
                <a:gd name="T1" fmla="*/ 284 h 371"/>
                <a:gd name="T2" fmla="*/ 0 w 373"/>
                <a:gd name="T3" fmla="*/ 284 h 371"/>
                <a:gd name="T4" fmla="*/ 0 w 373"/>
                <a:gd name="T5" fmla="*/ 302 h 371"/>
                <a:gd name="T6" fmla="*/ 6 w 373"/>
                <a:gd name="T7" fmla="*/ 319 h 371"/>
                <a:gd name="T8" fmla="*/ 12 w 373"/>
                <a:gd name="T9" fmla="*/ 333 h 371"/>
                <a:gd name="T10" fmla="*/ 22 w 373"/>
                <a:gd name="T11" fmla="*/ 345 h 371"/>
                <a:gd name="T12" fmla="*/ 36 w 373"/>
                <a:gd name="T13" fmla="*/ 355 h 371"/>
                <a:gd name="T14" fmla="*/ 49 w 373"/>
                <a:gd name="T15" fmla="*/ 363 h 371"/>
                <a:gd name="T16" fmla="*/ 65 w 373"/>
                <a:gd name="T17" fmla="*/ 369 h 371"/>
                <a:gd name="T18" fmla="*/ 81 w 373"/>
                <a:gd name="T19" fmla="*/ 371 h 371"/>
                <a:gd name="T20" fmla="*/ 81 w 373"/>
                <a:gd name="T21" fmla="*/ 371 h 371"/>
                <a:gd name="T22" fmla="*/ 290 w 373"/>
                <a:gd name="T23" fmla="*/ 371 h 371"/>
                <a:gd name="T24" fmla="*/ 290 w 373"/>
                <a:gd name="T25" fmla="*/ 371 h 371"/>
                <a:gd name="T26" fmla="*/ 290 w 373"/>
                <a:gd name="T27" fmla="*/ 371 h 371"/>
                <a:gd name="T28" fmla="*/ 306 w 373"/>
                <a:gd name="T29" fmla="*/ 369 h 371"/>
                <a:gd name="T30" fmla="*/ 322 w 373"/>
                <a:gd name="T31" fmla="*/ 363 h 371"/>
                <a:gd name="T32" fmla="*/ 336 w 373"/>
                <a:gd name="T33" fmla="*/ 355 h 371"/>
                <a:gd name="T34" fmla="*/ 349 w 373"/>
                <a:gd name="T35" fmla="*/ 345 h 371"/>
                <a:gd name="T36" fmla="*/ 359 w 373"/>
                <a:gd name="T37" fmla="*/ 333 h 371"/>
                <a:gd name="T38" fmla="*/ 367 w 373"/>
                <a:gd name="T39" fmla="*/ 319 h 371"/>
                <a:gd name="T40" fmla="*/ 371 w 373"/>
                <a:gd name="T41" fmla="*/ 302 h 371"/>
                <a:gd name="T42" fmla="*/ 373 w 373"/>
                <a:gd name="T43" fmla="*/ 284 h 371"/>
                <a:gd name="T44" fmla="*/ 373 w 373"/>
                <a:gd name="T45" fmla="*/ 0 h 371"/>
                <a:gd name="T46" fmla="*/ 0 w 373"/>
                <a:gd name="T47" fmla="*/ 0 h 371"/>
                <a:gd name="T48" fmla="*/ 0 w 373"/>
                <a:gd name="T49" fmla="*/ 28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3" h="371">
                  <a:moveTo>
                    <a:pt x="0" y="284"/>
                  </a:moveTo>
                  <a:lnTo>
                    <a:pt x="0" y="284"/>
                  </a:lnTo>
                  <a:lnTo>
                    <a:pt x="0" y="302"/>
                  </a:lnTo>
                  <a:lnTo>
                    <a:pt x="6" y="319"/>
                  </a:lnTo>
                  <a:lnTo>
                    <a:pt x="12" y="333"/>
                  </a:lnTo>
                  <a:lnTo>
                    <a:pt x="22" y="345"/>
                  </a:lnTo>
                  <a:lnTo>
                    <a:pt x="36" y="355"/>
                  </a:lnTo>
                  <a:lnTo>
                    <a:pt x="49" y="363"/>
                  </a:lnTo>
                  <a:lnTo>
                    <a:pt x="65" y="369"/>
                  </a:lnTo>
                  <a:lnTo>
                    <a:pt x="81" y="371"/>
                  </a:lnTo>
                  <a:lnTo>
                    <a:pt x="81" y="371"/>
                  </a:lnTo>
                  <a:lnTo>
                    <a:pt x="290" y="371"/>
                  </a:lnTo>
                  <a:lnTo>
                    <a:pt x="290" y="371"/>
                  </a:lnTo>
                  <a:lnTo>
                    <a:pt x="290" y="371"/>
                  </a:lnTo>
                  <a:lnTo>
                    <a:pt x="306" y="369"/>
                  </a:lnTo>
                  <a:lnTo>
                    <a:pt x="322" y="363"/>
                  </a:lnTo>
                  <a:lnTo>
                    <a:pt x="336" y="355"/>
                  </a:lnTo>
                  <a:lnTo>
                    <a:pt x="349" y="345"/>
                  </a:lnTo>
                  <a:lnTo>
                    <a:pt x="359" y="333"/>
                  </a:lnTo>
                  <a:lnTo>
                    <a:pt x="367" y="319"/>
                  </a:lnTo>
                  <a:lnTo>
                    <a:pt x="371" y="302"/>
                  </a:lnTo>
                  <a:lnTo>
                    <a:pt x="373" y="284"/>
                  </a:lnTo>
                  <a:lnTo>
                    <a:pt x="373" y="0"/>
                  </a:lnTo>
                  <a:lnTo>
                    <a:pt x="0" y="0"/>
                  </a:lnTo>
                  <a:lnTo>
                    <a:pt x="0" y="2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BBE65E4A-417E-F8CF-660E-7AA13ED81D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75713" y="962025"/>
              <a:ext cx="1416050" cy="1547813"/>
            </a:xfrm>
            <a:custGeom>
              <a:avLst/>
              <a:gdLst>
                <a:gd name="T0" fmla="*/ 479 w 892"/>
                <a:gd name="T1" fmla="*/ 557 h 975"/>
                <a:gd name="T2" fmla="*/ 499 w 892"/>
                <a:gd name="T3" fmla="*/ 606 h 975"/>
                <a:gd name="T4" fmla="*/ 495 w 892"/>
                <a:gd name="T5" fmla="*/ 675 h 975"/>
                <a:gd name="T6" fmla="*/ 465 w 892"/>
                <a:gd name="T7" fmla="*/ 723 h 975"/>
                <a:gd name="T8" fmla="*/ 436 w 892"/>
                <a:gd name="T9" fmla="*/ 727 h 975"/>
                <a:gd name="T10" fmla="*/ 400 w 892"/>
                <a:gd name="T11" fmla="*/ 689 h 975"/>
                <a:gd name="T12" fmla="*/ 390 w 892"/>
                <a:gd name="T13" fmla="*/ 626 h 975"/>
                <a:gd name="T14" fmla="*/ 418 w 892"/>
                <a:gd name="T15" fmla="*/ 555 h 975"/>
                <a:gd name="T16" fmla="*/ 390 w 892"/>
                <a:gd name="T17" fmla="*/ 555 h 975"/>
                <a:gd name="T18" fmla="*/ 343 w 892"/>
                <a:gd name="T19" fmla="*/ 583 h 975"/>
                <a:gd name="T20" fmla="*/ 329 w 892"/>
                <a:gd name="T21" fmla="*/ 975 h 975"/>
                <a:gd name="T22" fmla="*/ 564 w 892"/>
                <a:gd name="T23" fmla="*/ 600 h 975"/>
                <a:gd name="T24" fmla="*/ 529 w 892"/>
                <a:gd name="T25" fmla="*/ 557 h 975"/>
                <a:gd name="T26" fmla="*/ 892 w 892"/>
                <a:gd name="T27" fmla="*/ 446 h 975"/>
                <a:gd name="T28" fmla="*/ 872 w 892"/>
                <a:gd name="T29" fmla="*/ 312 h 975"/>
                <a:gd name="T30" fmla="*/ 791 w 892"/>
                <a:gd name="T31" fmla="*/ 162 h 975"/>
                <a:gd name="T32" fmla="*/ 659 w 892"/>
                <a:gd name="T33" fmla="*/ 54 h 975"/>
                <a:gd name="T34" fmla="*/ 491 w 892"/>
                <a:gd name="T35" fmla="*/ 2 h 975"/>
                <a:gd name="T36" fmla="*/ 357 w 892"/>
                <a:gd name="T37" fmla="*/ 10 h 975"/>
                <a:gd name="T38" fmla="*/ 197 w 892"/>
                <a:gd name="T39" fmla="*/ 77 h 975"/>
                <a:gd name="T40" fmla="*/ 77 w 892"/>
                <a:gd name="T41" fmla="*/ 196 h 975"/>
                <a:gd name="T42" fmla="*/ 10 w 892"/>
                <a:gd name="T43" fmla="*/ 354 h 975"/>
                <a:gd name="T44" fmla="*/ 2 w 892"/>
                <a:gd name="T45" fmla="*/ 466 h 975"/>
                <a:gd name="T46" fmla="*/ 2 w 892"/>
                <a:gd name="T47" fmla="*/ 521 h 975"/>
                <a:gd name="T48" fmla="*/ 45 w 892"/>
                <a:gd name="T49" fmla="*/ 646 h 975"/>
                <a:gd name="T50" fmla="*/ 128 w 892"/>
                <a:gd name="T51" fmla="*/ 770 h 975"/>
                <a:gd name="T52" fmla="*/ 201 w 892"/>
                <a:gd name="T53" fmla="*/ 845 h 975"/>
                <a:gd name="T54" fmla="*/ 242 w 892"/>
                <a:gd name="T55" fmla="*/ 916 h 975"/>
                <a:gd name="T56" fmla="*/ 252 w 892"/>
                <a:gd name="T57" fmla="*/ 975 h 975"/>
                <a:gd name="T58" fmla="*/ 294 w 892"/>
                <a:gd name="T59" fmla="*/ 614 h 975"/>
                <a:gd name="T60" fmla="*/ 315 w 892"/>
                <a:gd name="T61" fmla="*/ 561 h 975"/>
                <a:gd name="T62" fmla="*/ 384 w 892"/>
                <a:gd name="T63" fmla="*/ 519 h 975"/>
                <a:gd name="T64" fmla="*/ 428 w 892"/>
                <a:gd name="T65" fmla="*/ 521 h 975"/>
                <a:gd name="T66" fmla="*/ 463 w 892"/>
                <a:gd name="T67" fmla="*/ 525 h 975"/>
                <a:gd name="T68" fmla="*/ 505 w 892"/>
                <a:gd name="T69" fmla="*/ 517 h 975"/>
                <a:gd name="T70" fmla="*/ 572 w 892"/>
                <a:gd name="T71" fmla="*/ 541 h 975"/>
                <a:gd name="T72" fmla="*/ 602 w 892"/>
                <a:gd name="T73" fmla="*/ 620 h 975"/>
                <a:gd name="T74" fmla="*/ 641 w 892"/>
                <a:gd name="T75" fmla="*/ 975 h 975"/>
                <a:gd name="T76" fmla="*/ 659 w 892"/>
                <a:gd name="T77" fmla="*/ 898 h 975"/>
                <a:gd name="T78" fmla="*/ 704 w 892"/>
                <a:gd name="T79" fmla="*/ 831 h 975"/>
                <a:gd name="T80" fmla="*/ 799 w 892"/>
                <a:gd name="T81" fmla="*/ 725 h 975"/>
                <a:gd name="T82" fmla="*/ 862 w 892"/>
                <a:gd name="T83" fmla="*/ 616 h 975"/>
                <a:gd name="T84" fmla="*/ 892 w 892"/>
                <a:gd name="T85" fmla="*/ 488 h 975"/>
                <a:gd name="T86" fmla="*/ 892 w 892"/>
                <a:gd name="T87" fmla="*/ 446 h 975"/>
                <a:gd name="T88" fmla="*/ 463 w 892"/>
                <a:gd name="T89" fmla="*/ 610 h 975"/>
                <a:gd name="T90" fmla="*/ 448 w 892"/>
                <a:gd name="T91" fmla="*/ 575 h 975"/>
                <a:gd name="T92" fmla="*/ 426 w 892"/>
                <a:gd name="T93" fmla="*/ 626 h 975"/>
                <a:gd name="T94" fmla="*/ 434 w 892"/>
                <a:gd name="T95" fmla="*/ 677 h 975"/>
                <a:gd name="T96" fmla="*/ 448 w 892"/>
                <a:gd name="T97" fmla="*/ 689 h 975"/>
                <a:gd name="T98" fmla="*/ 463 w 892"/>
                <a:gd name="T99" fmla="*/ 644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2" h="975">
                  <a:moveTo>
                    <a:pt x="505" y="553"/>
                  </a:moveTo>
                  <a:lnTo>
                    <a:pt x="505" y="553"/>
                  </a:lnTo>
                  <a:lnTo>
                    <a:pt x="493" y="553"/>
                  </a:lnTo>
                  <a:lnTo>
                    <a:pt x="479" y="557"/>
                  </a:lnTo>
                  <a:lnTo>
                    <a:pt x="479" y="557"/>
                  </a:lnTo>
                  <a:lnTo>
                    <a:pt x="489" y="571"/>
                  </a:lnTo>
                  <a:lnTo>
                    <a:pt x="495" y="588"/>
                  </a:lnTo>
                  <a:lnTo>
                    <a:pt x="499" y="606"/>
                  </a:lnTo>
                  <a:lnTo>
                    <a:pt x="499" y="626"/>
                  </a:lnTo>
                  <a:lnTo>
                    <a:pt x="499" y="626"/>
                  </a:lnTo>
                  <a:lnTo>
                    <a:pt x="499" y="652"/>
                  </a:lnTo>
                  <a:lnTo>
                    <a:pt x="495" y="675"/>
                  </a:lnTo>
                  <a:lnTo>
                    <a:pt x="489" y="691"/>
                  </a:lnTo>
                  <a:lnTo>
                    <a:pt x="481" y="705"/>
                  </a:lnTo>
                  <a:lnTo>
                    <a:pt x="473" y="715"/>
                  </a:lnTo>
                  <a:lnTo>
                    <a:pt x="465" y="723"/>
                  </a:lnTo>
                  <a:lnTo>
                    <a:pt x="454" y="727"/>
                  </a:lnTo>
                  <a:lnTo>
                    <a:pt x="446" y="729"/>
                  </a:lnTo>
                  <a:lnTo>
                    <a:pt x="446" y="729"/>
                  </a:lnTo>
                  <a:lnTo>
                    <a:pt x="436" y="727"/>
                  </a:lnTo>
                  <a:lnTo>
                    <a:pt x="426" y="723"/>
                  </a:lnTo>
                  <a:lnTo>
                    <a:pt x="416" y="715"/>
                  </a:lnTo>
                  <a:lnTo>
                    <a:pt x="408" y="703"/>
                  </a:lnTo>
                  <a:lnTo>
                    <a:pt x="400" y="689"/>
                  </a:lnTo>
                  <a:lnTo>
                    <a:pt x="396" y="673"/>
                  </a:lnTo>
                  <a:lnTo>
                    <a:pt x="392" y="650"/>
                  </a:lnTo>
                  <a:lnTo>
                    <a:pt x="390" y="626"/>
                  </a:lnTo>
                  <a:lnTo>
                    <a:pt x="390" y="626"/>
                  </a:lnTo>
                  <a:lnTo>
                    <a:pt x="392" y="606"/>
                  </a:lnTo>
                  <a:lnTo>
                    <a:pt x="398" y="588"/>
                  </a:lnTo>
                  <a:lnTo>
                    <a:pt x="406" y="569"/>
                  </a:lnTo>
                  <a:lnTo>
                    <a:pt x="418" y="555"/>
                  </a:lnTo>
                  <a:lnTo>
                    <a:pt x="418" y="555"/>
                  </a:lnTo>
                  <a:lnTo>
                    <a:pt x="402" y="553"/>
                  </a:lnTo>
                  <a:lnTo>
                    <a:pt x="402" y="553"/>
                  </a:lnTo>
                  <a:lnTo>
                    <a:pt x="390" y="555"/>
                  </a:lnTo>
                  <a:lnTo>
                    <a:pt x="375" y="559"/>
                  </a:lnTo>
                  <a:lnTo>
                    <a:pt x="363" y="565"/>
                  </a:lnTo>
                  <a:lnTo>
                    <a:pt x="353" y="573"/>
                  </a:lnTo>
                  <a:lnTo>
                    <a:pt x="343" y="583"/>
                  </a:lnTo>
                  <a:lnTo>
                    <a:pt x="337" y="596"/>
                  </a:lnTo>
                  <a:lnTo>
                    <a:pt x="331" y="610"/>
                  </a:lnTo>
                  <a:lnTo>
                    <a:pt x="329" y="626"/>
                  </a:lnTo>
                  <a:lnTo>
                    <a:pt x="329" y="975"/>
                  </a:lnTo>
                  <a:lnTo>
                    <a:pt x="566" y="975"/>
                  </a:lnTo>
                  <a:lnTo>
                    <a:pt x="566" y="620"/>
                  </a:lnTo>
                  <a:lnTo>
                    <a:pt x="566" y="620"/>
                  </a:lnTo>
                  <a:lnTo>
                    <a:pt x="564" y="600"/>
                  </a:lnTo>
                  <a:lnTo>
                    <a:pt x="558" y="583"/>
                  </a:lnTo>
                  <a:lnTo>
                    <a:pt x="550" y="571"/>
                  </a:lnTo>
                  <a:lnTo>
                    <a:pt x="542" y="563"/>
                  </a:lnTo>
                  <a:lnTo>
                    <a:pt x="529" y="557"/>
                  </a:lnTo>
                  <a:lnTo>
                    <a:pt x="521" y="555"/>
                  </a:lnTo>
                  <a:lnTo>
                    <a:pt x="505" y="553"/>
                  </a:lnTo>
                  <a:lnTo>
                    <a:pt x="505" y="553"/>
                  </a:lnTo>
                  <a:close/>
                  <a:moveTo>
                    <a:pt x="892" y="446"/>
                  </a:moveTo>
                  <a:lnTo>
                    <a:pt x="892" y="446"/>
                  </a:lnTo>
                  <a:lnTo>
                    <a:pt x="890" y="399"/>
                  </a:lnTo>
                  <a:lnTo>
                    <a:pt x="882" y="354"/>
                  </a:lnTo>
                  <a:lnTo>
                    <a:pt x="872" y="312"/>
                  </a:lnTo>
                  <a:lnTo>
                    <a:pt x="856" y="271"/>
                  </a:lnTo>
                  <a:lnTo>
                    <a:pt x="838" y="233"/>
                  </a:lnTo>
                  <a:lnTo>
                    <a:pt x="815" y="196"/>
                  </a:lnTo>
                  <a:lnTo>
                    <a:pt x="791" y="162"/>
                  </a:lnTo>
                  <a:lnTo>
                    <a:pt x="761" y="129"/>
                  </a:lnTo>
                  <a:lnTo>
                    <a:pt x="730" y="101"/>
                  </a:lnTo>
                  <a:lnTo>
                    <a:pt x="696" y="77"/>
                  </a:lnTo>
                  <a:lnTo>
                    <a:pt x="659" y="54"/>
                  </a:lnTo>
                  <a:lnTo>
                    <a:pt x="621" y="34"/>
                  </a:lnTo>
                  <a:lnTo>
                    <a:pt x="578" y="20"/>
                  </a:lnTo>
                  <a:lnTo>
                    <a:pt x="536" y="10"/>
                  </a:lnTo>
                  <a:lnTo>
                    <a:pt x="491" y="2"/>
                  </a:lnTo>
                  <a:lnTo>
                    <a:pt x="446" y="0"/>
                  </a:lnTo>
                  <a:lnTo>
                    <a:pt x="446" y="0"/>
                  </a:lnTo>
                  <a:lnTo>
                    <a:pt x="402" y="2"/>
                  </a:lnTo>
                  <a:lnTo>
                    <a:pt x="357" y="10"/>
                  </a:lnTo>
                  <a:lnTo>
                    <a:pt x="315" y="20"/>
                  </a:lnTo>
                  <a:lnTo>
                    <a:pt x="272" y="34"/>
                  </a:lnTo>
                  <a:lnTo>
                    <a:pt x="233" y="54"/>
                  </a:lnTo>
                  <a:lnTo>
                    <a:pt x="197" y="77"/>
                  </a:lnTo>
                  <a:lnTo>
                    <a:pt x="163" y="101"/>
                  </a:lnTo>
                  <a:lnTo>
                    <a:pt x="132" y="129"/>
                  </a:lnTo>
                  <a:lnTo>
                    <a:pt x="102" y="162"/>
                  </a:lnTo>
                  <a:lnTo>
                    <a:pt x="77" y="196"/>
                  </a:lnTo>
                  <a:lnTo>
                    <a:pt x="55" y="233"/>
                  </a:lnTo>
                  <a:lnTo>
                    <a:pt x="37" y="271"/>
                  </a:lnTo>
                  <a:lnTo>
                    <a:pt x="21" y="312"/>
                  </a:lnTo>
                  <a:lnTo>
                    <a:pt x="10" y="354"/>
                  </a:lnTo>
                  <a:lnTo>
                    <a:pt x="2" y="399"/>
                  </a:lnTo>
                  <a:lnTo>
                    <a:pt x="0" y="446"/>
                  </a:lnTo>
                  <a:lnTo>
                    <a:pt x="0" y="446"/>
                  </a:lnTo>
                  <a:lnTo>
                    <a:pt x="2" y="466"/>
                  </a:lnTo>
                  <a:lnTo>
                    <a:pt x="2" y="466"/>
                  </a:lnTo>
                  <a:lnTo>
                    <a:pt x="0" y="488"/>
                  </a:lnTo>
                  <a:lnTo>
                    <a:pt x="0" y="488"/>
                  </a:lnTo>
                  <a:lnTo>
                    <a:pt x="2" y="521"/>
                  </a:lnTo>
                  <a:lnTo>
                    <a:pt x="8" y="553"/>
                  </a:lnTo>
                  <a:lnTo>
                    <a:pt x="19" y="585"/>
                  </a:lnTo>
                  <a:lnTo>
                    <a:pt x="31" y="616"/>
                  </a:lnTo>
                  <a:lnTo>
                    <a:pt x="45" y="646"/>
                  </a:lnTo>
                  <a:lnTo>
                    <a:pt x="61" y="675"/>
                  </a:lnTo>
                  <a:lnTo>
                    <a:pt x="77" y="701"/>
                  </a:lnTo>
                  <a:lnTo>
                    <a:pt x="94" y="725"/>
                  </a:lnTo>
                  <a:lnTo>
                    <a:pt x="128" y="770"/>
                  </a:lnTo>
                  <a:lnTo>
                    <a:pt x="158" y="802"/>
                  </a:lnTo>
                  <a:lnTo>
                    <a:pt x="189" y="831"/>
                  </a:lnTo>
                  <a:lnTo>
                    <a:pt x="189" y="831"/>
                  </a:lnTo>
                  <a:lnTo>
                    <a:pt x="201" y="845"/>
                  </a:lnTo>
                  <a:lnTo>
                    <a:pt x="213" y="861"/>
                  </a:lnTo>
                  <a:lnTo>
                    <a:pt x="223" y="877"/>
                  </a:lnTo>
                  <a:lnTo>
                    <a:pt x="233" y="898"/>
                  </a:lnTo>
                  <a:lnTo>
                    <a:pt x="242" y="916"/>
                  </a:lnTo>
                  <a:lnTo>
                    <a:pt x="248" y="936"/>
                  </a:lnTo>
                  <a:lnTo>
                    <a:pt x="252" y="957"/>
                  </a:lnTo>
                  <a:lnTo>
                    <a:pt x="252" y="975"/>
                  </a:lnTo>
                  <a:lnTo>
                    <a:pt x="252" y="975"/>
                  </a:lnTo>
                  <a:lnTo>
                    <a:pt x="294" y="975"/>
                  </a:lnTo>
                  <a:lnTo>
                    <a:pt x="294" y="626"/>
                  </a:lnTo>
                  <a:lnTo>
                    <a:pt x="294" y="626"/>
                  </a:lnTo>
                  <a:lnTo>
                    <a:pt x="294" y="614"/>
                  </a:lnTo>
                  <a:lnTo>
                    <a:pt x="296" y="602"/>
                  </a:lnTo>
                  <a:lnTo>
                    <a:pt x="298" y="592"/>
                  </a:lnTo>
                  <a:lnTo>
                    <a:pt x="302" y="579"/>
                  </a:lnTo>
                  <a:lnTo>
                    <a:pt x="315" y="561"/>
                  </a:lnTo>
                  <a:lnTo>
                    <a:pt x="329" y="545"/>
                  </a:lnTo>
                  <a:lnTo>
                    <a:pt x="345" y="533"/>
                  </a:lnTo>
                  <a:lnTo>
                    <a:pt x="363" y="525"/>
                  </a:lnTo>
                  <a:lnTo>
                    <a:pt x="384" y="519"/>
                  </a:lnTo>
                  <a:lnTo>
                    <a:pt x="402" y="517"/>
                  </a:lnTo>
                  <a:lnTo>
                    <a:pt x="402" y="517"/>
                  </a:lnTo>
                  <a:lnTo>
                    <a:pt x="416" y="519"/>
                  </a:lnTo>
                  <a:lnTo>
                    <a:pt x="428" y="521"/>
                  </a:lnTo>
                  <a:lnTo>
                    <a:pt x="440" y="525"/>
                  </a:lnTo>
                  <a:lnTo>
                    <a:pt x="450" y="529"/>
                  </a:lnTo>
                  <a:lnTo>
                    <a:pt x="450" y="529"/>
                  </a:lnTo>
                  <a:lnTo>
                    <a:pt x="463" y="525"/>
                  </a:lnTo>
                  <a:lnTo>
                    <a:pt x="477" y="519"/>
                  </a:lnTo>
                  <a:lnTo>
                    <a:pt x="491" y="517"/>
                  </a:lnTo>
                  <a:lnTo>
                    <a:pt x="505" y="517"/>
                  </a:lnTo>
                  <a:lnTo>
                    <a:pt x="505" y="517"/>
                  </a:lnTo>
                  <a:lnTo>
                    <a:pt x="523" y="517"/>
                  </a:lnTo>
                  <a:lnTo>
                    <a:pt x="540" y="523"/>
                  </a:lnTo>
                  <a:lnTo>
                    <a:pt x="558" y="531"/>
                  </a:lnTo>
                  <a:lnTo>
                    <a:pt x="572" y="541"/>
                  </a:lnTo>
                  <a:lnTo>
                    <a:pt x="584" y="555"/>
                  </a:lnTo>
                  <a:lnTo>
                    <a:pt x="594" y="573"/>
                  </a:lnTo>
                  <a:lnTo>
                    <a:pt x="600" y="596"/>
                  </a:lnTo>
                  <a:lnTo>
                    <a:pt x="602" y="620"/>
                  </a:lnTo>
                  <a:lnTo>
                    <a:pt x="602" y="975"/>
                  </a:lnTo>
                  <a:lnTo>
                    <a:pt x="641" y="975"/>
                  </a:lnTo>
                  <a:lnTo>
                    <a:pt x="641" y="975"/>
                  </a:lnTo>
                  <a:lnTo>
                    <a:pt x="641" y="975"/>
                  </a:lnTo>
                  <a:lnTo>
                    <a:pt x="641" y="957"/>
                  </a:lnTo>
                  <a:lnTo>
                    <a:pt x="645" y="936"/>
                  </a:lnTo>
                  <a:lnTo>
                    <a:pt x="651" y="916"/>
                  </a:lnTo>
                  <a:lnTo>
                    <a:pt x="659" y="898"/>
                  </a:lnTo>
                  <a:lnTo>
                    <a:pt x="669" y="877"/>
                  </a:lnTo>
                  <a:lnTo>
                    <a:pt x="680" y="861"/>
                  </a:lnTo>
                  <a:lnTo>
                    <a:pt x="692" y="845"/>
                  </a:lnTo>
                  <a:lnTo>
                    <a:pt x="704" y="831"/>
                  </a:lnTo>
                  <a:lnTo>
                    <a:pt x="704" y="831"/>
                  </a:lnTo>
                  <a:lnTo>
                    <a:pt x="734" y="802"/>
                  </a:lnTo>
                  <a:lnTo>
                    <a:pt x="765" y="770"/>
                  </a:lnTo>
                  <a:lnTo>
                    <a:pt x="799" y="725"/>
                  </a:lnTo>
                  <a:lnTo>
                    <a:pt x="815" y="701"/>
                  </a:lnTo>
                  <a:lnTo>
                    <a:pt x="832" y="675"/>
                  </a:lnTo>
                  <a:lnTo>
                    <a:pt x="848" y="646"/>
                  </a:lnTo>
                  <a:lnTo>
                    <a:pt x="862" y="616"/>
                  </a:lnTo>
                  <a:lnTo>
                    <a:pt x="874" y="585"/>
                  </a:lnTo>
                  <a:lnTo>
                    <a:pt x="884" y="553"/>
                  </a:lnTo>
                  <a:lnTo>
                    <a:pt x="890" y="521"/>
                  </a:lnTo>
                  <a:lnTo>
                    <a:pt x="892" y="488"/>
                  </a:lnTo>
                  <a:lnTo>
                    <a:pt x="892" y="488"/>
                  </a:lnTo>
                  <a:lnTo>
                    <a:pt x="890" y="466"/>
                  </a:lnTo>
                  <a:lnTo>
                    <a:pt x="890" y="466"/>
                  </a:lnTo>
                  <a:lnTo>
                    <a:pt x="892" y="446"/>
                  </a:lnTo>
                  <a:lnTo>
                    <a:pt x="892" y="446"/>
                  </a:lnTo>
                  <a:close/>
                  <a:moveTo>
                    <a:pt x="463" y="626"/>
                  </a:moveTo>
                  <a:lnTo>
                    <a:pt x="463" y="626"/>
                  </a:lnTo>
                  <a:lnTo>
                    <a:pt x="463" y="610"/>
                  </a:lnTo>
                  <a:lnTo>
                    <a:pt x="459" y="596"/>
                  </a:lnTo>
                  <a:lnTo>
                    <a:pt x="454" y="585"/>
                  </a:lnTo>
                  <a:lnTo>
                    <a:pt x="448" y="575"/>
                  </a:lnTo>
                  <a:lnTo>
                    <a:pt x="448" y="575"/>
                  </a:lnTo>
                  <a:lnTo>
                    <a:pt x="440" y="585"/>
                  </a:lnTo>
                  <a:lnTo>
                    <a:pt x="432" y="598"/>
                  </a:lnTo>
                  <a:lnTo>
                    <a:pt x="428" y="612"/>
                  </a:lnTo>
                  <a:lnTo>
                    <a:pt x="426" y="626"/>
                  </a:lnTo>
                  <a:lnTo>
                    <a:pt x="426" y="626"/>
                  </a:lnTo>
                  <a:lnTo>
                    <a:pt x="428" y="642"/>
                  </a:lnTo>
                  <a:lnTo>
                    <a:pt x="428" y="656"/>
                  </a:lnTo>
                  <a:lnTo>
                    <a:pt x="434" y="677"/>
                  </a:lnTo>
                  <a:lnTo>
                    <a:pt x="440" y="689"/>
                  </a:lnTo>
                  <a:lnTo>
                    <a:pt x="446" y="693"/>
                  </a:lnTo>
                  <a:lnTo>
                    <a:pt x="446" y="693"/>
                  </a:lnTo>
                  <a:lnTo>
                    <a:pt x="448" y="689"/>
                  </a:lnTo>
                  <a:lnTo>
                    <a:pt x="454" y="679"/>
                  </a:lnTo>
                  <a:lnTo>
                    <a:pt x="459" y="669"/>
                  </a:lnTo>
                  <a:lnTo>
                    <a:pt x="461" y="658"/>
                  </a:lnTo>
                  <a:lnTo>
                    <a:pt x="463" y="644"/>
                  </a:lnTo>
                  <a:lnTo>
                    <a:pt x="463" y="626"/>
                  </a:lnTo>
                  <a:lnTo>
                    <a:pt x="463" y="6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3" name="图片 2" descr="timg">
            <a:extLst>
              <a:ext uri="{FF2B5EF4-FFF2-40B4-BE49-F238E27FC236}">
                <a16:creationId xmlns:a16="http://schemas.microsoft.com/office/drawing/2014/main" id="{3D843FAF-1E28-5597-EB76-08757BDBEE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21" r="7432" b="11069"/>
          <a:stretch>
            <a:fillRect/>
          </a:stretch>
        </p:blipFill>
        <p:spPr>
          <a:xfrm>
            <a:off x="11154410" y="522605"/>
            <a:ext cx="1052830" cy="107061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8EFF3234-7024-60E9-10B9-17BC6306B754}"/>
              </a:ext>
            </a:extLst>
          </p:cNvPr>
          <p:cNvGrpSpPr/>
          <p:nvPr/>
        </p:nvGrpSpPr>
        <p:grpSpPr>
          <a:xfrm>
            <a:off x="1629604" y="639230"/>
            <a:ext cx="5214109" cy="635146"/>
            <a:chOff x="4756064" y="2682769"/>
            <a:chExt cx="3434367" cy="567270"/>
          </a:xfrm>
        </p:grpSpPr>
        <p:sp>
          <p:nvSpPr>
            <p:cNvPr id="5" name="任意多边形 14">
              <a:extLst>
                <a:ext uri="{FF2B5EF4-FFF2-40B4-BE49-F238E27FC236}">
                  <a16:creationId xmlns:a16="http://schemas.microsoft.com/office/drawing/2014/main" id="{2E4B8C31-9808-074A-B9D0-E3E37A370B2F}"/>
                </a:ext>
              </a:extLst>
            </p:cNvPr>
            <p:cNvSpPr/>
            <p:nvPr/>
          </p:nvSpPr>
          <p:spPr>
            <a:xfrm>
              <a:off x="4756064" y="2682769"/>
              <a:ext cx="3111586" cy="567270"/>
            </a:xfrm>
            <a:custGeom>
              <a:avLst/>
              <a:gdLst>
                <a:gd name="connsiteX0" fmla="*/ 0 w 3111586"/>
                <a:gd name="connsiteY0" fmla="*/ 0 h 567270"/>
                <a:gd name="connsiteX1" fmla="*/ 2827951 w 3111586"/>
                <a:gd name="connsiteY1" fmla="*/ 0 h 567270"/>
                <a:gd name="connsiteX2" fmla="*/ 3111586 w 3111586"/>
                <a:gd name="connsiteY2" fmla="*/ 283635 h 567270"/>
                <a:gd name="connsiteX3" fmla="*/ 2827951 w 3111586"/>
                <a:gd name="connsiteY3" fmla="*/ 567270 h 567270"/>
                <a:gd name="connsiteX4" fmla="*/ 216299 w 3111586"/>
                <a:gd name="connsiteY4" fmla="*/ 567270 h 567270"/>
                <a:gd name="connsiteX5" fmla="*/ 176658 w 3111586"/>
                <a:gd name="connsiteY5" fmla="*/ 413101 h 567270"/>
                <a:gd name="connsiteX6" fmla="*/ 7068 w 3111586"/>
                <a:gd name="connsiteY6" fmla="*/ 11634 h 5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11586" h="567270">
                  <a:moveTo>
                    <a:pt x="0" y="0"/>
                  </a:moveTo>
                  <a:lnTo>
                    <a:pt x="2827951" y="0"/>
                  </a:lnTo>
                  <a:lnTo>
                    <a:pt x="3111586" y="283635"/>
                  </a:lnTo>
                  <a:lnTo>
                    <a:pt x="2827951" y="567270"/>
                  </a:lnTo>
                  <a:lnTo>
                    <a:pt x="216299" y="567270"/>
                  </a:lnTo>
                  <a:lnTo>
                    <a:pt x="176658" y="413101"/>
                  </a:lnTo>
                  <a:cubicBezTo>
                    <a:pt x="133041" y="272869"/>
                    <a:pt x="76011" y="138546"/>
                    <a:pt x="7068" y="11634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6" name="TextBox 30">
              <a:extLst>
                <a:ext uri="{FF2B5EF4-FFF2-40B4-BE49-F238E27FC236}">
                  <a16:creationId xmlns:a16="http://schemas.microsoft.com/office/drawing/2014/main" id="{912C1FC5-491A-61CC-44E4-FF0008B27B1C}"/>
                </a:ext>
              </a:extLst>
            </p:cNvPr>
            <p:cNvSpPr txBox="1"/>
            <p:nvPr/>
          </p:nvSpPr>
          <p:spPr>
            <a:xfrm>
              <a:off x="4958015" y="2773985"/>
              <a:ext cx="3232416" cy="38483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ea"/>
                  <a:sym typeface="+mn-lt"/>
                </a:rPr>
                <a:t>遇到的困难以及解决困难</a:t>
              </a: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1A0B7F15-0FB6-EDE3-A105-721991242A85}"/>
              </a:ext>
            </a:extLst>
          </p:cNvPr>
          <p:cNvSpPr txBox="1"/>
          <p:nvPr/>
        </p:nvSpPr>
        <p:spPr>
          <a:xfrm>
            <a:off x="1817046" y="1442909"/>
            <a:ext cx="8702875" cy="2346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主要问题</a:t>
            </a:r>
            <a:r>
              <a:rPr lang="en-US" altLang="zh-CN" sz="2000" b="1" dirty="0">
                <a:solidFill>
                  <a:srgbClr val="5859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58595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测试过程中遇到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bug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：在项目的两次测试中，仍然发现了许多小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Bug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，这些问题可能来自功能设计、代码实现、用户交互细节或异常场景的处理不足。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58595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解决方案：为了有效解决上述问题，我们通过团队协作的方式，组织了几次所有小组成员线下会议，对小程序进行全面而系统的测试。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2892C26-120D-9046-C5CA-FE7A7E2A4666}"/>
              </a:ext>
            </a:extLst>
          </p:cNvPr>
          <p:cNvSpPr txBox="1"/>
          <p:nvPr/>
        </p:nvSpPr>
        <p:spPr>
          <a:xfrm>
            <a:off x="1817046" y="4059855"/>
            <a:ext cx="8768076" cy="2346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主要问题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58595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参数管理混乱：小程序多页面都有数据相关联，早期不清楚如何处理数据参数传递，变量参数混乱。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58595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解决办法：画链式图理清参数传递的逻辑，在一开始的加载函数中将参数从上一个页面继承过来，赋值到该页面局部变量进行调用。</a:t>
            </a:r>
          </a:p>
        </p:txBody>
      </p:sp>
    </p:spTree>
    <p:extLst>
      <p:ext uri="{BB962C8B-B14F-4D97-AF65-F5344CB8AC3E}">
        <p14:creationId xmlns:p14="http://schemas.microsoft.com/office/powerpoint/2010/main" val="814259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/>
          <p:nvPr/>
        </p:nvSpPr>
        <p:spPr bwMode="auto">
          <a:xfrm rot="3564117">
            <a:off x="4940775" y="-1094183"/>
            <a:ext cx="2268750" cy="2045537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16" tIns="45708" rIns="91416" bIns="45708" numCol="1" anchor="t" anchorCtr="0" compatLnSpc="1"/>
          <a:lstStyle/>
          <a:p>
            <a:pPr defTabSz="914400"/>
            <a:endParaRPr lang="zh-CN" altLang="en-US" sz="18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TextBox 7"/>
          <p:cNvSpPr>
            <a:spLocks noChangeArrowheads="1"/>
          </p:cNvSpPr>
          <p:nvPr/>
        </p:nvSpPr>
        <p:spPr bwMode="auto">
          <a:xfrm>
            <a:off x="5495038" y="79773"/>
            <a:ext cx="1176877" cy="615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914400">
              <a:defRPr/>
            </a:pPr>
            <a:r>
              <a:rPr lang="zh-CN" altLang="en-US" sz="4000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目 录</a:t>
            </a:r>
          </a:p>
        </p:txBody>
      </p:sp>
      <p:sp>
        <p:nvSpPr>
          <p:cNvPr id="35" name="Freeform 5"/>
          <p:cNvSpPr/>
          <p:nvPr/>
        </p:nvSpPr>
        <p:spPr bwMode="auto">
          <a:xfrm rot="3564117">
            <a:off x="5043541" y="-1001527"/>
            <a:ext cx="2063217" cy="1860226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12700" cap="flat">
            <a:solidFill>
              <a:srgbClr val="202A36"/>
            </a:solidFill>
            <a:prstDash val="sysDash"/>
            <a:miter lim="800000"/>
          </a:ln>
          <a:effectLst/>
        </p:spPr>
        <p:txBody>
          <a:bodyPr vert="horz" wrap="square" lIns="91416" tIns="45708" rIns="91416" bIns="45708" numCol="1" anchor="t" anchorCtr="0" compatLnSpc="1"/>
          <a:lstStyle/>
          <a:p>
            <a:pPr defTabSz="914400"/>
            <a:endParaRPr lang="zh-CN" altLang="en-US" sz="18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20086" y="992396"/>
            <a:ext cx="1046361" cy="276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1200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CONTENTS</a:t>
            </a:r>
            <a:endParaRPr lang="zh-CN" altLang="en-US" sz="1200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5670570" y="8397151"/>
            <a:ext cx="876935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延时符</a:t>
            </a:r>
          </a:p>
        </p:txBody>
      </p:sp>
      <p:sp>
        <p:nvSpPr>
          <p:cNvPr id="32" name="TextBox 4"/>
          <p:cNvSpPr txBox="1"/>
          <p:nvPr/>
        </p:nvSpPr>
        <p:spPr>
          <a:xfrm>
            <a:off x="-36502" y="-904"/>
            <a:ext cx="453532" cy="123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200000"/>
              </a:lnSpc>
            </a:pPr>
            <a:r>
              <a:rPr lang="zh-CN" altLang="en-US" sz="1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-1236292" y="5987628"/>
            <a:ext cx="83631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3200" b="1" kern="100" dirty="0">
                <a:solidFill>
                  <a:srgbClr val="793E50"/>
                </a:solidFill>
                <a:cs typeface="+mn-ea"/>
                <a:sym typeface="+mn-lt"/>
              </a:rPr>
              <a:t>项目视频展示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58405" y="1402574"/>
            <a:ext cx="8843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3200" b="1" kern="100" dirty="0">
                <a:solidFill>
                  <a:srgbClr val="793E50"/>
                </a:solidFill>
                <a:cs typeface="+mn-ea"/>
                <a:sym typeface="+mn-lt"/>
              </a:rPr>
              <a:t>用户需求分析、设计和测试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611053" y="1402573"/>
            <a:ext cx="63762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3200" b="1" kern="100" dirty="0">
                <a:solidFill>
                  <a:srgbClr val="793E50"/>
                </a:solidFill>
                <a:cs typeface="+mn-ea"/>
                <a:sym typeface="+mn-lt"/>
              </a:rPr>
              <a:t>项目总结</a:t>
            </a:r>
          </a:p>
        </p:txBody>
      </p:sp>
      <p:sp>
        <p:nvSpPr>
          <p:cNvPr id="16" name="任意多边形: 形状 15"/>
          <p:cNvSpPr/>
          <p:nvPr/>
        </p:nvSpPr>
        <p:spPr>
          <a:xfrm>
            <a:off x="3141047" y="2711101"/>
            <a:ext cx="6850800" cy="2628000"/>
          </a:xfrm>
          <a:custGeom>
            <a:avLst/>
            <a:gdLst>
              <a:gd name="connsiteX0" fmla="*/ 0 w 6843746"/>
              <a:gd name="connsiteY0" fmla="*/ 2529887 h 2529887"/>
              <a:gd name="connsiteX1" fmla="*/ 1923691 w 6843746"/>
              <a:gd name="connsiteY1" fmla="*/ 71359 h 2529887"/>
              <a:gd name="connsiteX2" fmla="*/ 4597879 w 6843746"/>
              <a:gd name="connsiteY2" fmla="*/ 2486755 h 2529887"/>
              <a:gd name="connsiteX3" fmla="*/ 6694098 w 6843746"/>
              <a:gd name="connsiteY3" fmla="*/ 166250 h 2529887"/>
              <a:gd name="connsiteX4" fmla="*/ 6676845 w 6843746"/>
              <a:gd name="connsiteY4" fmla="*/ 183502 h 2529887"/>
              <a:gd name="connsiteX5" fmla="*/ 6676845 w 6843746"/>
              <a:gd name="connsiteY5" fmla="*/ 183502 h 2529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3746" h="2529887">
                <a:moveTo>
                  <a:pt x="0" y="2529887"/>
                </a:moveTo>
                <a:cubicBezTo>
                  <a:pt x="578689" y="1304217"/>
                  <a:pt x="1157378" y="78548"/>
                  <a:pt x="1923691" y="71359"/>
                </a:cubicBezTo>
                <a:cubicBezTo>
                  <a:pt x="2690004" y="64170"/>
                  <a:pt x="3802811" y="2470940"/>
                  <a:pt x="4597879" y="2486755"/>
                </a:cubicBezTo>
                <a:cubicBezTo>
                  <a:pt x="5392947" y="2502570"/>
                  <a:pt x="6694098" y="166250"/>
                  <a:pt x="6694098" y="166250"/>
                </a:cubicBezTo>
                <a:cubicBezTo>
                  <a:pt x="7040592" y="-217625"/>
                  <a:pt x="6676845" y="183502"/>
                  <a:pt x="6676845" y="183502"/>
                </a:cubicBezTo>
                <a:lnTo>
                  <a:pt x="6676845" y="183502"/>
                </a:lnTo>
              </a:path>
            </a:pathLst>
          </a:cu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grpSp>
        <p:nvGrpSpPr>
          <p:cNvPr id="37" name="组合 36"/>
          <p:cNvGrpSpPr/>
          <p:nvPr/>
        </p:nvGrpSpPr>
        <p:grpSpPr>
          <a:xfrm>
            <a:off x="2338072" y="4617269"/>
            <a:ext cx="1360139" cy="1360139"/>
            <a:chOff x="1008115" y="2542722"/>
            <a:chExt cx="1360493" cy="1360493"/>
          </a:xfrm>
        </p:grpSpPr>
        <p:grpSp>
          <p:nvGrpSpPr>
            <p:cNvPr id="38" name="组合 37"/>
            <p:cNvGrpSpPr/>
            <p:nvPr/>
          </p:nvGrpSpPr>
          <p:grpSpPr>
            <a:xfrm>
              <a:off x="1008115" y="2542722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0" name="同心圆 3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srgbClr val="4144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srgbClr val="4144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1453507" y="2796039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4800" dirty="0">
                  <a:solidFill>
                    <a:srgbClr val="4144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1</a:t>
              </a:r>
              <a:endParaRPr lang="zh-CN" altLang="en-US" sz="48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4336929" y="1945026"/>
            <a:ext cx="1360139" cy="1360139"/>
            <a:chOff x="1008115" y="2542722"/>
            <a:chExt cx="1360493" cy="1360493"/>
          </a:xfrm>
        </p:grpSpPr>
        <p:grpSp>
          <p:nvGrpSpPr>
            <p:cNvPr id="43" name="组合 42"/>
            <p:cNvGrpSpPr/>
            <p:nvPr/>
          </p:nvGrpSpPr>
          <p:grpSpPr>
            <a:xfrm>
              <a:off x="1008115" y="2542722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6" name="同心圆 4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srgbClr val="4144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srgbClr val="4144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1450173" y="2796039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4800" dirty="0">
                  <a:solidFill>
                    <a:srgbClr val="4144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2</a:t>
              </a:r>
              <a:endParaRPr lang="zh-CN" altLang="en-US" sz="48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7292721" y="4601935"/>
            <a:ext cx="1360139" cy="1360139"/>
            <a:chOff x="1008115" y="2542722"/>
            <a:chExt cx="1360493" cy="1360493"/>
          </a:xfrm>
        </p:grpSpPr>
        <p:grpSp>
          <p:nvGrpSpPr>
            <p:cNvPr id="58" name="组合 57"/>
            <p:cNvGrpSpPr/>
            <p:nvPr/>
          </p:nvGrpSpPr>
          <p:grpSpPr>
            <a:xfrm>
              <a:off x="1008115" y="2542722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0" name="同心圆 5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srgbClr val="4144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392111" y="718201"/>
                <a:ext cx="3825875" cy="3825875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dirty="0">
                  <a:solidFill>
                    <a:srgbClr val="4144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1417222" y="2796039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4800" dirty="0">
                  <a:solidFill>
                    <a:srgbClr val="4144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3</a:t>
              </a:r>
              <a:endParaRPr lang="zh-CN" altLang="en-US" sz="48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3218626" y="5957943"/>
            <a:ext cx="97861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  <a:defRPr/>
            </a:pPr>
            <a:r>
              <a:rPr lang="zh-CN" altLang="en-US" sz="3200" b="1" kern="100" dirty="0">
                <a:solidFill>
                  <a:srgbClr val="793E50"/>
                </a:solidFill>
                <a:cs typeface="+mn-ea"/>
                <a:sym typeface="+mn-lt"/>
              </a:rPr>
              <a:t>管理员需求分析、设计和测试</a:t>
            </a:r>
          </a:p>
        </p:txBody>
      </p:sp>
      <p:grpSp>
        <p:nvGrpSpPr>
          <p:cNvPr id="62" name="组合 61"/>
          <p:cNvGrpSpPr/>
          <p:nvPr/>
        </p:nvGrpSpPr>
        <p:grpSpPr>
          <a:xfrm>
            <a:off x="9119131" y="1945026"/>
            <a:ext cx="1360139" cy="1300768"/>
            <a:chOff x="1008115" y="2542722"/>
            <a:chExt cx="1360493" cy="1360493"/>
          </a:xfrm>
        </p:grpSpPr>
        <p:grpSp>
          <p:nvGrpSpPr>
            <p:cNvPr id="63" name="组合 62"/>
            <p:cNvGrpSpPr/>
            <p:nvPr/>
          </p:nvGrpSpPr>
          <p:grpSpPr>
            <a:xfrm>
              <a:off x="1008115" y="2542722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5" name="同心圆 6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srgbClr val="4144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392111" y="752183"/>
                <a:ext cx="3913189" cy="3887799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srgbClr val="4144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1436458" y="2796039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4800" dirty="0">
                  <a:solidFill>
                    <a:srgbClr val="4144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4</a:t>
              </a:r>
              <a:endParaRPr lang="zh-CN" altLang="en-US" sz="48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15334" y="509276"/>
            <a:ext cx="12192001" cy="0"/>
          </a:xfrm>
          <a:prstGeom prst="line">
            <a:avLst/>
          </a:prstGeom>
          <a:ln w="31750">
            <a:solidFill>
              <a:srgbClr val="793E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2"/>
          <a:srcRect l="3850" t="84680" r="32072" b="10267"/>
          <a:stretch>
            <a:fillRect/>
          </a:stretch>
        </p:blipFill>
        <p:spPr>
          <a:xfrm>
            <a:off x="820" y="-16164"/>
            <a:ext cx="12206515" cy="485334"/>
          </a:xfrm>
          <a:prstGeom prst="rect">
            <a:avLst/>
          </a:prstGeom>
        </p:spPr>
      </p:pic>
      <p:sp>
        <p:nvSpPr>
          <p:cNvPr id="56" name="泪滴形 55"/>
          <p:cNvSpPr/>
          <p:nvPr/>
        </p:nvSpPr>
        <p:spPr>
          <a:xfrm rot="18900000">
            <a:off x="432503" y="335831"/>
            <a:ext cx="1246203" cy="1284497"/>
          </a:xfrm>
          <a:prstGeom prst="teardrop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泪滴形 56"/>
          <p:cNvSpPr/>
          <p:nvPr/>
        </p:nvSpPr>
        <p:spPr>
          <a:xfrm rot="18900000">
            <a:off x="546179" y="457400"/>
            <a:ext cx="998806" cy="998806"/>
          </a:xfrm>
          <a:prstGeom prst="teardrop">
            <a:avLst/>
          </a:prstGeom>
          <a:solidFill>
            <a:srgbClr val="79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组合 58"/>
          <p:cNvGrpSpPr/>
          <p:nvPr/>
        </p:nvGrpSpPr>
        <p:grpSpPr>
          <a:xfrm>
            <a:off x="834494" y="636369"/>
            <a:ext cx="396792" cy="614761"/>
            <a:chOff x="8875713" y="962025"/>
            <a:chExt cx="1416050" cy="2193926"/>
          </a:xfrm>
          <a:solidFill>
            <a:schemeClr val="bg1"/>
          </a:solidFill>
        </p:grpSpPr>
        <p:sp>
          <p:nvSpPr>
            <p:cNvPr id="60" name="Freeform 15"/>
            <p:cNvSpPr/>
            <p:nvPr/>
          </p:nvSpPr>
          <p:spPr bwMode="auto">
            <a:xfrm>
              <a:off x="9294813" y="2566988"/>
              <a:ext cx="592138" cy="588963"/>
            </a:xfrm>
            <a:custGeom>
              <a:avLst/>
              <a:gdLst>
                <a:gd name="T0" fmla="*/ 0 w 373"/>
                <a:gd name="T1" fmla="*/ 284 h 371"/>
                <a:gd name="T2" fmla="*/ 0 w 373"/>
                <a:gd name="T3" fmla="*/ 284 h 371"/>
                <a:gd name="T4" fmla="*/ 0 w 373"/>
                <a:gd name="T5" fmla="*/ 302 h 371"/>
                <a:gd name="T6" fmla="*/ 6 w 373"/>
                <a:gd name="T7" fmla="*/ 319 h 371"/>
                <a:gd name="T8" fmla="*/ 12 w 373"/>
                <a:gd name="T9" fmla="*/ 333 h 371"/>
                <a:gd name="T10" fmla="*/ 22 w 373"/>
                <a:gd name="T11" fmla="*/ 345 h 371"/>
                <a:gd name="T12" fmla="*/ 36 w 373"/>
                <a:gd name="T13" fmla="*/ 355 h 371"/>
                <a:gd name="T14" fmla="*/ 49 w 373"/>
                <a:gd name="T15" fmla="*/ 363 h 371"/>
                <a:gd name="T16" fmla="*/ 65 w 373"/>
                <a:gd name="T17" fmla="*/ 369 h 371"/>
                <a:gd name="T18" fmla="*/ 81 w 373"/>
                <a:gd name="T19" fmla="*/ 371 h 371"/>
                <a:gd name="T20" fmla="*/ 81 w 373"/>
                <a:gd name="T21" fmla="*/ 371 h 371"/>
                <a:gd name="T22" fmla="*/ 290 w 373"/>
                <a:gd name="T23" fmla="*/ 371 h 371"/>
                <a:gd name="T24" fmla="*/ 290 w 373"/>
                <a:gd name="T25" fmla="*/ 371 h 371"/>
                <a:gd name="T26" fmla="*/ 290 w 373"/>
                <a:gd name="T27" fmla="*/ 371 h 371"/>
                <a:gd name="T28" fmla="*/ 306 w 373"/>
                <a:gd name="T29" fmla="*/ 369 h 371"/>
                <a:gd name="T30" fmla="*/ 322 w 373"/>
                <a:gd name="T31" fmla="*/ 363 h 371"/>
                <a:gd name="T32" fmla="*/ 336 w 373"/>
                <a:gd name="T33" fmla="*/ 355 h 371"/>
                <a:gd name="T34" fmla="*/ 349 w 373"/>
                <a:gd name="T35" fmla="*/ 345 h 371"/>
                <a:gd name="T36" fmla="*/ 359 w 373"/>
                <a:gd name="T37" fmla="*/ 333 h 371"/>
                <a:gd name="T38" fmla="*/ 367 w 373"/>
                <a:gd name="T39" fmla="*/ 319 h 371"/>
                <a:gd name="T40" fmla="*/ 371 w 373"/>
                <a:gd name="T41" fmla="*/ 302 h 371"/>
                <a:gd name="T42" fmla="*/ 373 w 373"/>
                <a:gd name="T43" fmla="*/ 284 h 371"/>
                <a:gd name="T44" fmla="*/ 373 w 373"/>
                <a:gd name="T45" fmla="*/ 0 h 371"/>
                <a:gd name="T46" fmla="*/ 0 w 373"/>
                <a:gd name="T47" fmla="*/ 0 h 371"/>
                <a:gd name="T48" fmla="*/ 0 w 373"/>
                <a:gd name="T49" fmla="*/ 28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3" h="371">
                  <a:moveTo>
                    <a:pt x="0" y="284"/>
                  </a:moveTo>
                  <a:lnTo>
                    <a:pt x="0" y="284"/>
                  </a:lnTo>
                  <a:lnTo>
                    <a:pt x="0" y="302"/>
                  </a:lnTo>
                  <a:lnTo>
                    <a:pt x="6" y="319"/>
                  </a:lnTo>
                  <a:lnTo>
                    <a:pt x="12" y="333"/>
                  </a:lnTo>
                  <a:lnTo>
                    <a:pt x="22" y="345"/>
                  </a:lnTo>
                  <a:lnTo>
                    <a:pt x="36" y="355"/>
                  </a:lnTo>
                  <a:lnTo>
                    <a:pt x="49" y="363"/>
                  </a:lnTo>
                  <a:lnTo>
                    <a:pt x="65" y="369"/>
                  </a:lnTo>
                  <a:lnTo>
                    <a:pt x="81" y="371"/>
                  </a:lnTo>
                  <a:lnTo>
                    <a:pt x="81" y="371"/>
                  </a:lnTo>
                  <a:lnTo>
                    <a:pt x="290" y="371"/>
                  </a:lnTo>
                  <a:lnTo>
                    <a:pt x="290" y="371"/>
                  </a:lnTo>
                  <a:lnTo>
                    <a:pt x="290" y="371"/>
                  </a:lnTo>
                  <a:lnTo>
                    <a:pt x="306" y="369"/>
                  </a:lnTo>
                  <a:lnTo>
                    <a:pt x="322" y="363"/>
                  </a:lnTo>
                  <a:lnTo>
                    <a:pt x="336" y="355"/>
                  </a:lnTo>
                  <a:lnTo>
                    <a:pt x="349" y="345"/>
                  </a:lnTo>
                  <a:lnTo>
                    <a:pt x="359" y="333"/>
                  </a:lnTo>
                  <a:lnTo>
                    <a:pt x="367" y="319"/>
                  </a:lnTo>
                  <a:lnTo>
                    <a:pt x="371" y="302"/>
                  </a:lnTo>
                  <a:lnTo>
                    <a:pt x="373" y="284"/>
                  </a:lnTo>
                  <a:lnTo>
                    <a:pt x="373" y="0"/>
                  </a:lnTo>
                  <a:lnTo>
                    <a:pt x="0" y="0"/>
                  </a:lnTo>
                  <a:lnTo>
                    <a:pt x="0" y="2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16"/>
            <p:cNvSpPr>
              <a:spLocks noEditPoints="1"/>
            </p:cNvSpPr>
            <p:nvPr/>
          </p:nvSpPr>
          <p:spPr bwMode="auto">
            <a:xfrm>
              <a:off x="8875713" y="962025"/>
              <a:ext cx="1416050" cy="1547813"/>
            </a:xfrm>
            <a:custGeom>
              <a:avLst/>
              <a:gdLst>
                <a:gd name="T0" fmla="*/ 479 w 892"/>
                <a:gd name="T1" fmla="*/ 557 h 975"/>
                <a:gd name="T2" fmla="*/ 499 w 892"/>
                <a:gd name="T3" fmla="*/ 606 h 975"/>
                <a:gd name="T4" fmla="*/ 495 w 892"/>
                <a:gd name="T5" fmla="*/ 675 h 975"/>
                <a:gd name="T6" fmla="*/ 465 w 892"/>
                <a:gd name="T7" fmla="*/ 723 h 975"/>
                <a:gd name="T8" fmla="*/ 436 w 892"/>
                <a:gd name="T9" fmla="*/ 727 h 975"/>
                <a:gd name="T10" fmla="*/ 400 w 892"/>
                <a:gd name="T11" fmla="*/ 689 h 975"/>
                <a:gd name="T12" fmla="*/ 390 w 892"/>
                <a:gd name="T13" fmla="*/ 626 h 975"/>
                <a:gd name="T14" fmla="*/ 418 w 892"/>
                <a:gd name="T15" fmla="*/ 555 h 975"/>
                <a:gd name="T16" fmla="*/ 390 w 892"/>
                <a:gd name="T17" fmla="*/ 555 h 975"/>
                <a:gd name="T18" fmla="*/ 343 w 892"/>
                <a:gd name="T19" fmla="*/ 583 h 975"/>
                <a:gd name="T20" fmla="*/ 329 w 892"/>
                <a:gd name="T21" fmla="*/ 975 h 975"/>
                <a:gd name="T22" fmla="*/ 564 w 892"/>
                <a:gd name="T23" fmla="*/ 600 h 975"/>
                <a:gd name="T24" fmla="*/ 529 w 892"/>
                <a:gd name="T25" fmla="*/ 557 h 975"/>
                <a:gd name="T26" fmla="*/ 892 w 892"/>
                <a:gd name="T27" fmla="*/ 446 h 975"/>
                <a:gd name="T28" fmla="*/ 872 w 892"/>
                <a:gd name="T29" fmla="*/ 312 h 975"/>
                <a:gd name="T30" fmla="*/ 791 w 892"/>
                <a:gd name="T31" fmla="*/ 162 h 975"/>
                <a:gd name="T32" fmla="*/ 659 w 892"/>
                <a:gd name="T33" fmla="*/ 54 h 975"/>
                <a:gd name="T34" fmla="*/ 491 w 892"/>
                <a:gd name="T35" fmla="*/ 2 h 975"/>
                <a:gd name="T36" fmla="*/ 357 w 892"/>
                <a:gd name="T37" fmla="*/ 10 h 975"/>
                <a:gd name="T38" fmla="*/ 197 w 892"/>
                <a:gd name="T39" fmla="*/ 77 h 975"/>
                <a:gd name="T40" fmla="*/ 77 w 892"/>
                <a:gd name="T41" fmla="*/ 196 h 975"/>
                <a:gd name="T42" fmla="*/ 10 w 892"/>
                <a:gd name="T43" fmla="*/ 354 h 975"/>
                <a:gd name="T44" fmla="*/ 2 w 892"/>
                <a:gd name="T45" fmla="*/ 466 h 975"/>
                <a:gd name="T46" fmla="*/ 2 w 892"/>
                <a:gd name="T47" fmla="*/ 521 h 975"/>
                <a:gd name="T48" fmla="*/ 45 w 892"/>
                <a:gd name="T49" fmla="*/ 646 h 975"/>
                <a:gd name="T50" fmla="*/ 128 w 892"/>
                <a:gd name="T51" fmla="*/ 770 h 975"/>
                <a:gd name="T52" fmla="*/ 201 w 892"/>
                <a:gd name="T53" fmla="*/ 845 h 975"/>
                <a:gd name="T54" fmla="*/ 242 w 892"/>
                <a:gd name="T55" fmla="*/ 916 h 975"/>
                <a:gd name="T56" fmla="*/ 252 w 892"/>
                <a:gd name="T57" fmla="*/ 975 h 975"/>
                <a:gd name="T58" fmla="*/ 294 w 892"/>
                <a:gd name="T59" fmla="*/ 614 h 975"/>
                <a:gd name="T60" fmla="*/ 315 w 892"/>
                <a:gd name="T61" fmla="*/ 561 h 975"/>
                <a:gd name="T62" fmla="*/ 384 w 892"/>
                <a:gd name="T63" fmla="*/ 519 h 975"/>
                <a:gd name="T64" fmla="*/ 428 w 892"/>
                <a:gd name="T65" fmla="*/ 521 h 975"/>
                <a:gd name="T66" fmla="*/ 463 w 892"/>
                <a:gd name="T67" fmla="*/ 525 h 975"/>
                <a:gd name="T68" fmla="*/ 505 w 892"/>
                <a:gd name="T69" fmla="*/ 517 h 975"/>
                <a:gd name="T70" fmla="*/ 572 w 892"/>
                <a:gd name="T71" fmla="*/ 541 h 975"/>
                <a:gd name="T72" fmla="*/ 602 w 892"/>
                <a:gd name="T73" fmla="*/ 620 h 975"/>
                <a:gd name="T74" fmla="*/ 641 w 892"/>
                <a:gd name="T75" fmla="*/ 975 h 975"/>
                <a:gd name="T76" fmla="*/ 659 w 892"/>
                <a:gd name="T77" fmla="*/ 898 h 975"/>
                <a:gd name="T78" fmla="*/ 704 w 892"/>
                <a:gd name="T79" fmla="*/ 831 h 975"/>
                <a:gd name="T80" fmla="*/ 799 w 892"/>
                <a:gd name="T81" fmla="*/ 725 h 975"/>
                <a:gd name="T82" fmla="*/ 862 w 892"/>
                <a:gd name="T83" fmla="*/ 616 h 975"/>
                <a:gd name="T84" fmla="*/ 892 w 892"/>
                <a:gd name="T85" fmla="*/ 488 h 975"/>
                <a:gd name="T86" fmla="*/ 892 w 892"/>
                <a:gd name="T87" fmla="*/ 446 h 975"/>
                <a:gd name="T88" fmla="*/ 463 w 892"/>
                <a:gd name="T89" fmla="*/ 610 h 975"/>
                <a:gd name="T90" fmla="*/ 448 w 892"/>
                <a:gd name="T91" fmla="*/ 575 h 975"/>
                <a:gd name="T92" fmla="*/ 426 w 892"/>
                <a:gd name="T93" fmla="*/ 626 h 975"/>
                <a:gd name="T94" fmla="*/ 434 w 892"/>
                <a:gd name="T95" fmla="*/ 677 h 975"/>
                <a:gd name="T96" fmla="*/ 448 w 892"/>
                <a:gd name="T97" fmla="*/ 689 h 975"/>
                <a:gd name="T98" fmla="*/ 463 w 892"/>
                <a:gd name="T99" fmla="*/ 644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2" h="975">
                  <a:moveTo>
                    <a:pt x="505" y="553"/>
                  </a:moveTo>
                  <a:lnTo>
                    <a:pt x="505" y="553"/>
                  </a:lnTo>
                  <a:lnTo>
                    <a:pt x="493" y="553"/>
                  </a:lnTo>
                  <a:lnTo>
                    <a:pt x="479" y="557"/>
                  </a:lnTo>
                  <a:lnTo>
                    <a:pt x="479" y="557"/>
                  </a:lnTo>
                  <a:lnTo>
                    <a:pt x="489" y="571"/>
                  </a:lnTo>
                  <a:lnTo>
                    <a:pt x="495" y="588"/>
                  </a:lnTo>
                  <a:lnTo>
                    <a:pt x="499" y="606"/>
                  </a:lnTo>
                  <a:lnTo>
                    <a:pt x="499" y="626"/>
                  </a:lnTo>
                  <a:lnTo>
                    <a:pt x="499" y="626"/>
                  </a:lnTo>
                  <a:lnTo>
                    <a:pt x="499" y="652"/>
                  </a:lnTo>
                  <a:lnTo>
                    <a:pt x="495" y="675"/>
                  </a:lnTo>
                  <a:lnTo>
                    <a:pt x="489" y="691"/>
                  </a:lnTo>
                  <a:lnTo>
                    <a:pt x="481" y="705"/>
                  </a:lnTo>
                  <a:lnTo>
                    <a:pt x="473" y="715"/>
                  </a:lnTo>
                  <a:lnTo>
                    <a:pt x="465" y="723"/>
                  </a:lnTo>
                  <a:lnTo>
                    <a:pt x="454" y="727"/>
                  </a:lnTo>
                  <a:lnTo>
                    <a:pt x="446" y="729"/>
                  </a:lnTo>
                  <a:lnTo>
                    <a:pt x="446" y="729"/>
                  </a:lnTo>
                  <a:lnTo>
                    <a:pt x="436" y="727"/>
                  </a:lnTo>
                  <a:lnTo>
                    <a:pt x="426" y="723"/>
                  </a:lnTo>
                  <a:lnTo>
                    <a:pt x="416" y="715"/>
                  </a:lnTo>
                  <a:lnTo>
                    <a:pt x="408" y="703"/>
                  </a:lnTo>
                  <a:lnTo>
                    <a:pt x="400" y="689"/>
                  </a:lnTo>
                  <a:lnTo>
                    <a:pt x="396" y="673"/>
                  </a:lnTo>
                  <a:lnTo>
                    <a:pt x="392" y="650"/>
                  </a:lnTo>
                  <a:lnTo>
                    <a:pt x="390" y="626"/>
                  </a:lnTo>
                  <a:lnTo>
                    <a:pt x="390" y="626"/>
                  </a:lnTo>
                  <a:lnTo>
                    <a:pt x="392" y="606"/>
                  </a:lnTo>
                  <a:lnTo>
                    <a:pt x="398" y="588"/>
                  </a:lnTo>
                  <a:lnTo>
                    <a:pt x="406" y="569"/>
                  </a:lnTo>
                  <a:lnTo>
                    <a:pt x="418" y="555"/>
                  </a:lnTo>
                  <a:lnTo>
                    <a:pt x="418" y="555"/>
                  </a:lnTo>
                  <a:lnTo>
                    <a:pt x="402" y="553"/>
                  </a:lnTo>
                  <a:lnTo>
                    <a:pt x="402" y="553"/>
                  </a:lnTo>
                  <a:lnTo>
                    <a:pt x="390" y="555"/>
                  </a:lnTo>
                  <a:lnTo>
                    <a:pt x="375" y="559"/>
                  </a:lnTo>
                  <a:lnTo>
                    <a:pt x="363" y="565"/>
                  </a:lnTo>
                  <a:lnTo>
                    <a:pt x="353" y="573"/>
                  </a:lnTo>
                  <a:lnTo>
                    <a:pt x="343" y="583"/>
                  </a:lnTo>
                  <a:lnTo>
                    <a:pt x="337" y="596"/>
                  </a:lnTo>
                  <a:lnTo>
                    <a:pt x="331" y="610"/>
                  </a:lnTo>
                  <a:lnTo>
                    <a:pt x="329" y="626"/>
                  </a:lnTo>
                  <a:lnTo>
                    <a:pt x="329" y="975"/>
                  </a:lnTo>
                  <a:lnTo>
                    <a:pt x="566" y="975"/>
                  </a:lnTo>
                  <a:lnTo>
                    <a:pt x="566" y="620"/>
                  </a:lnTo>
                  <a:lnTo>
                    <a:pt x="566" y="620"/>
                  </a:lnTo>
                  <a:lnTo>
                    <a:pt x="564" y="600"/>
                  </a:lnTo>
                  <a:lnTo>
                    <a:pt x="558" y="583"/>
                  </a:lnTo>
                  <a:lnTo>
                    <a:pt x="550" y="571"/>
                  </a:lnTo>
                  <a:lnTo>
                    <a:pt x="542" y="563"/>
                  </a:lnTo>
                  <a:lnTo>
                    <a:pt x="529" y="557"/>
                  </a:lnTo>
                  <a:lnTo>
                    <a:pt x="521" y="555"/>
                  </a:lnTo>
                  <a:lnTo>
                    <a:pt x="505" y="553"/>
                  </a:lnTo>
                  <a:lnTo>
                    <a:pt x="505" y="553"/>
                  </a:lnTo>
                  <a:close/>
                  <a:moveTo>
                    <a:pt x="892" y="446"/>
                  </a:moveTo>
                  <a:lnTo>
                    <a:pt x="892" y="446"/>
                  </a:lnTo>
                  <a:lnTo>
                    <a:pt x="890" y="399"/>
                  </a:lnTo>
                  <a:lnTo>
                    <a:pt x="882" y="354"/>
                  </a:lnTo>
                  <a:lnTo>
                    <a:pt x="872" y="312"/>
                  </a:lnTo>
                  <a:lnTo>
                    <a:pt x="856" y="271"/>
                  </a:lnTo>
                  <a:lnTo>
                    <a:pt x="838" y="233"/>
                  </a:lnTo>
                  <a:lnTo>
                    <a:pt x="815" y="196"/>
                  </a:lnTo>
                  <a:lnTo>
                    <a:pt x="791" y="162"/>
                  </a:lnTo>
                  <a:lnTo>
                    <a:pt x="761" y="129"/>
                  </a:lnTo>
                  <a:lnTo>
                    <a:pt x="730" y="101"/>
                  </a:lnTo>
                  <a:lnTo>
                    <a:pt x="696" y="77"/>
                  </a:lnTo>
                  <a:lnTo>
                    <a:pt x="659" y="54"/>
                  </a:lnTo>
                  <a:lnTo>
                    <a:pt x="621" y="34"/>
                  </a:lnTo>
                  <a:lnTo>
                    <a:pt x="578" y="20"/>
                  </a:lnTo>
                  <a:lnTo>
                    <a:pt x="536" y="10"/>
                  </a:lnTo>
                  <a:lnTo>
                    <a:pt x="491" y="2"/>
                  </a:lnTo>
                  <a:lnTo>
                    <a:pt x="446" y="0"/>
                  </a:lnTo>
                  <a:lnTo>
                    <a:pt x="446" y="0"/>
                  </a:lnTo>
                  <a:lnTo>
                    <a:pt x="402" y="2"/>
                  </a:lnTo>
                  <a:lnTo>
                    <a:pt x="357" y="10"/>
                  </a:lnTo>
                  <a:lnTo>
                    <a:pt x="315" y="20"/>
                  </a:lnTo>
                  <a:lnTo>
                    <a:pt x="272" y="34"/>
                  </a:lnTo>
                  <a:lnTo>
                    <a:pt x="233" y="54"/>
                  </a:lnTo>
                  <a:lnTo>
                    <a:pt x="197" y="77"/>
                  </a:lnTo>
                  <a:lnTo>
                    <a:pt x="163" y="101"/>
                  </a:lnTo>
                  <a:lnTo>
                    <a:pt x="132" y="129"/>
                  </a:lnTo>
                  <a:lnTo>
                    <a:pt x="102" y="162"/>
                  </a:lnTo>
                  <a:lnTo>
                    <a:pt x="77" y="196"/>
                  </a:lnTo>
                  <a:lnTo>
                    <a:pt x="55" y="233"/>
                  </a:lnTo>
                  <a:lnTo>
                    <a:pt x="37" y="271"/>
                  </a:lnTo>
                  <a:lnTo>
                    <a:pt x="21" y="312"/>
                  </a:lnTo>
                  <a:lnTo>
                    <a:pt x="10" y="354"/>
                  </a:lnTo>
                  <a:lnTo>
                    <a:pt x="2" y="399"/>
                  </a:lnTo>
                  <a:lnTo>
                    <a:pt x="0" y="446"/>
                  </a:lnTo>
                  <a:lnTo>
                    <a:pt x="0" y="446"/>
                  </a:lnTo>
                  <a:lnTo>
                    <a:pt x="2" y="466"/>
                  </a:lnTo>
                  <a:lnTo>
                    <a:pt x="2" y="466"/>
                  </a:lnTo>
                  <a:lnTo>
                    <a:pt x="0" y="488"/>
                  </a:lnTo>
                  <a:lnTo>
                    <a:pt x="0" y="488"/>
                  </a:lnTo>
                  <a:lnTo>
                    <a:pt x="2" y="521"/>
                  </a:lnTo>
                  <a:lnTo>
                    <a:pt x="8" y="553"/>
                  </a:lnTo>
                  <a:lnTo>
                    <a:pt x="19" y="585"/>
                  </a:lnTo>
                  <a:lnTo>
                    <a:pt x="31" y="616"/>
                  </a:lnTo>
                  <a:lnTo>
                    <a:pt x="45" y="646"/>
                  </a:lnTo>
                  <a:lnTo>
                    <a:pt x="61" y="675"/>
                  </a:lnTo>
                  <a:lnTo>
                    <a:pt x="77" y="701"/>
                  </a:lnTo>
                  <a:lnTo>
                    <a:pt x="94" y="725"/>
                  </a:lnTo>
                  <a:lnTo>
                    <a:pt x="128" y="770"/>
                  </a:lnTo>
                  <a:lnTo>
                    <a:pt x="158" y="802"/>
                  </a:lnTo>
                  <a:lnTo>
                    <a:pt x="189" y="831"/>
                  </a:lnTo>
                  <a:lnTo>
                    <a:pt x="189" y="831"/>
                  </a:lnTo>
                  <a:lnTo>
                    <a:pt x="201" y="845"/>
                  </a:lnTo>
                  <a:lnTo>
                    <a:pt x="213" y="861"/>
                  </a:lnTo>
                  <a:lnTo>
                    <a:pt x="223" y="877"/>
                  </a:lnTo>
                  <a:lnTo>
                    <a:pt x="233" y="898"/>
                  </a:lnTo>
                  <a:lnTo>
                    <a:pt x="242" y="916"/>
                  </a:lnTo>
                  <a:lnTo>
                    <a:pt x="248" y="936"/>
                  </a:lnTo>
                  <a:lnTo>
                    <a:pt x="252" y="957"/>
                  </a:lnTo>
                  <a:lnTo>
                    <a:pt x="252" y="975"/>
                  </a:lnTo>
                  <a:lnTo>
                    <a:pt x="252" y="975"/>
                  </a:lnTo>
                  <a:lnTo>
                    <a:pt x="294" y="975"/>
                  </a:lnTo>
                  <a:lnTo>
                    <a:pt x="294" y="626"/>
                  </a:lnTo>
                  <a:lnTo>
                    <a:pt x="294" y="626"/>
                  </a:lnTo>
                  <a:lnTo>
                    <a:pt x="294" y="614"/>
                  </a:lnTo>
                  <a:lnTo>
                    <a:pt x="296" y="602"/>
                  </a:lnTo>
                  <a:lnTo>
                    <a:pt x="298" y="592"/>
                  </a:lnTo>
                  <a:lnTo>
                    <a:pt x="302" y="579"/>
                  </a:lnTo>
                  <a:lnTo>
                    <a:pt x="315" y="561"/>
                  </a:lnTo>
                  <a:lnTo>
                    <a:pt x="329" y="545"/>
                  </a:lnTo>
                  <a:lnTo>
                    <a:pt x="345" y="533"/>
                  </a:lnTo>
                  <a:lnTo>
                    <a:pt x="363" y="525"/>
                  </a:lnTo>
                  <a:lnTo>
                    <a:pt x="384" y="519"/>
                  </a:lnTo>
                  <a:lnTo>
                    <a:pt x="402" y="517"/>
                  </a:lnTo>
                  <a:lnTo>
                    <a:pt x="402" y="517"/>
                  </a:lnTo>
                  <a:lnTo>
                    <a:pt x="416" y="519"/>
                  </a:lnTo>
                  <a:lnTo>
                    <a:pt x="428" y="521"/>
                  </a:lnTo>
                  <a:lnTo>
                    <a:pt x="440" y="525"/>
                  </a:lnTo>
                  <a:lnTo>
                    <a:pt x="450" y="529"/>
                  </a:lnTo>
                  <a:lnTo>
                    <a:pt x="450" y="529"/>
                  </a:lnTo>
                  <a:lnTo>
                    <a:pt x="463" y="525"/>
                  </a:lnTo>
                  <a:lnTo>
                    <a:pt x="477" y="519"/>
                  </a:lnTo>
                  <a:lnTo>
                    <a:pt x="491" y="517"/>
                  </a:lnTo>
                  <a:lnTo>
                    <a:pt x="505" y="517"/>
                  </a:lnTo>
                  <a:lnTo>
                    <a:pt x="505" y="517"/>
                  </a:lnTo>
                  <a:lnTo>
                    <a:pt x="523" y="517"/>
                  </a:lnTo>
                  <a:lnTo>
                    <a:pt x="540" y="523"/>
                  </a:lnTo>
                  <a:lnTo>
                    <a:pt x="558" y="531"/>
                  </a:lnTo>
                  <a:lnTo>
                    <a:pt x="572" y="541"/>
                  </a:lnTo>
                  <a:lnTo>
                    <a:pt x="584" y="555"/>
                  </a:lnTo>
                  <a:lnTo>
                    <a:pt x="594" y="573"/>
                  </a:lnTo>
                  <a:lnTo>
                    <a:pt x="600" y="596"/>
                  </a:lnTo>
                  <a:lnTo>
                    <a:pt x="602" y="620"/>
                  </a:lnTo>
                  <a:lnTo>
                    <a:pt x="602" y="975"/>
                  </a:lnTo>
                  <a:lnTo>
                    <a:pt x="641" y="975"/>
                  </a:lnTo>
                  <a:lnTo>
                    <a:pt x="641" y="975"/>
                  </a:lnTo>
                  <a:lnTo>
                    <a:pt x="641" y="975"/>
                  </a:lnTo>
                  <a:lnTo>
                    <a:pt x="641" y="957"/>
                  </a:lnTo>
                  <a:lnTo>
                    <a:pt x="645" y="936"/>
                  </a:lnTo>
                  <a:lnTo>
                    <a:pt x="651" y="916"/>
                  </a:lnTo>
                  <a:lnTo>
                    <a:pt x="659" y="898"/>
                  </a:lnTo>
                  <a:lnTo>
                    <a:pt x="669" y="877"/>
                  </a:lnTo>
                  <a:lnTo>
                    <a:pt x="680" y="861"/>
                  </a:lnTo>
                  <a:lnTo>
                    <a:pt x="692" y="845"/>
                  </a:lnTo>
                  <a:lnTo>
                    <a:pt x="704" y="831"/>
                  </a:lnTo>
                  <a:lnTo>
                    <a:pt x="704" y="831"/>
                  </a:lnTo>
                  <a:lnTo>
                    <a:pt x="734" y="802"/>
                  </a:lnTo>
                  <a:lnTo>
                    <a:pt x="765" y="770"/>
                  </a:lnTo>
                  <a:lnTo>
                    <a:pt x="799" y="725"/>
                  </a:lnTo>
                  <a:lnTo>
                    <a:pt x="815" y="701"/>
                  </a:lnTo>
                  <a:lnTo>
                    <a:pt x="832" y="675"/>
                  </a:lnTo>
                  <a:lnTo>
                    <a:pt x="848" y="646"/>
                  </a:lnTo>
                  <a:lnTo>
                    <a:pt x="862" y="616"/>
                  </a:lnTo>
                  <a:lnTo>
                    <a:pt x="874" y="585"/>
                  </a:lnTo>
                  <a:lnTo>
                    <a:pt x="884" y="553"/>
                  </a:lnTo>
                  <a:lnTo>
                    <a:pt x="890" y="521"/>
                  </a:lnTo>
                  <a:lnTo>
                    <a:pt x="892" y="488"/>
                  </a:lnTo>
                  <a:lnTo>
                    <a:pt x="892" y="488"/>
                  </a:lnTo>
                  <a:lnTo>
                    <a:pt x="890" y="466"/>
                  </a:lnTo>
                  <a:lnTo>
                    <a:pt x="890" y="466"/>
                  </a:lnTo>
                  <a:lnTo>
                    <a:pt x="892" y="446"/>
                  </a:lnTo>
                  <a:lnTo>
                    <a:pt x="892" y="446"/>
                  </a:lnTo>
                  <a:close/>
                  <a:moveTo>
                    <a:pt x="463" y="626"/>
                  </a:moveTo>
                  <a:lnTo>
                    <a:pt x="463" y="626"/>
                  </a:lnTo>
                  <a:lnTo>
                    <a:pt x="463" y="610"/>
                  </a:lnTo>
                  <a:lnTo>
                    <a:pt x="459" y="596"/>
                  </a:lnTo>
                  <a:lnTo>
                    <a:pt x="454" y="585"/>
                  </a:lnTo>
                  <a:lnTo>
                    <a:pt x="448" y="575"/>
                  </a:lnTo>
                  <a:lnTo>
                    <a:pt x="448" y="575"/>
                  </a:lnTo>
                  <a:lnTo>
                    <a:pt x="440" y="585"/>
                  </a:lnTo>
                  <a:lnTo>
                    <a:pt x="432" y="598"/>
                  </a:lnTo>
                  <a:lnTo>
                    <a:pt x="428" y="612"/>
                  </a:lnTo>
                  <a:lnTo>
                    <a:pt x="426" y="626"/>
                  </a:lnTo>
                  <a:lnTo>
                    <a:pt x="426" y="626"/>
                  </a:lnTo>
                  <a:lnTo>
                    <a:pt x="428" y="642"/>
                  </a:lnTo>
                  <a:lnTo>
                    <a:pt x="428" y="656"/>
                  </a:lnTo>
                  <a:lnTo>
                    <a:pt x="434" y="677"/>
                  </a:lnTo>
                  <a:lnTo>
                    <a:pt x="440" y="689"/>
                  </a:lnTo>
                  <a:lnTo>
                    <a:pt x="446" y="693"/>
                  </a:lnTo>
                  <a:lnTo>
                    <a:pt x="446" y="693"/>
                  </a:lnTo>
                  <a:lnTo>
                    <a:pt x="448" y="689"/>
                  </a:lnTo>
                  <a:lnTo>
                    <a:pt x="454" y="679"/>
                  </a:lnTo>
                  <a:lnTo>
                    <a:pt x="459" y="669"/>
                  </a:lnTo>
                  <a:lnTo>
                    <a:pt x="461" y="658"/>
                  </a:lnTo>
                  <a:lnTo>
                    <a:pt x="463" y="644"/>
                  </a:lnTo>
                  <a:lnTo>
                    <a:pt x="463" y="626"/>
                  </a:lnTo>
                  <a:lnTo>
                    <a:pt x="463" y="6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" name="图片 2" descr="timg"/>
          <p:cNvPicPr>
            <a:picLocks noChangeAspect="1"/>
          </p:cNvPicPr>
          <p:nvPr/>
        </p:nvPicPr>
        <p:blipFill>
          <a:blip r:embed="rId3"/>
          <a:srcRect l="4621" r="7432" b="11069"/>
          <a:stretch>
            <a:fillRect/>
          </a:stretch>
        </p:blipFill>
        <p:spPr>
          <a:xfrm>
            <a:off x="11154410" y="522605"/>
            <a:ext cx="1052830" cy="1070610"/>
          </a:xfrm>
          <a:prstGeom prst="rect">
            <a:avLst/>
          </a:prstGeom>
        </p:spPr>
      </p:pic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2101429" y="3020171"/>
            <a:ext cx="1777491" cy="1695785"/>
            <a:chOff x="3197225" y="3458369"/>
            <a:chExt cx="533400" cy="487363"/>
          </a:xfr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rgbClr val="696969">
                  <a:alpha val="18000"/>
                </a:srgbClr>
              </a:gs>
            </a:gsLst>
            <a:lin ang="5400000" scaled="0"/>
          </a:gradFill>
        </p:grpSpPr>
        <p:sp>
          <p:nvSpPr>
            <p:cNvPr id="4" name="Oval 312"/>
            <p:cNvSpPr>
              <a:spLocks noChangeArrowheads="1"/>
            </p:cNvSpPr>
            <p:nvPr/>
          </p:nvSpPr>
          <p:spPr bwMode="auto">
            <a:xfrm>
              <a:off x="3568700" y="3458369"/>
              <a:ext cx="93663" cy="889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" name="Freeform 313"/>
            <p:cNvSpPr/>
            <p:nvPr/>
          </p:nvSpPr>
          <p:spPr bwMode="auto">
            <a:xfrm>
              <a:off x="3197225" y="3513932"/>
              <a:ext cx="533400" cy="431800"/>
            </a:xfrm>
            <a:custGeom>
              <a:avLst/>
              <a:gdLst>
                <a:gd name="T0" fmla="*/ 7 w 142"/>
                <a:gd name="T1" fmla="*/ 60 h 115"/>
                <a:gd name="T2" fmla="*/ 9 w 142"/>
                <a:gd name="T3" fmla="*/ 60 h 115"/>
                <a:gd name="T4" fmla="*/ 36 w 142"/>
                <a:gd name="T5" fmla="*/ 60 h 115"/>
                <a:gd name="T6" fmla="*/ 77 w 142"/>
                <a:gd name="T7" fmla="*/ 12 h 115"/>
                <a:gd name="T8" fmla="*/ 67 w 142"/>
                <a:gd name="T9" fmla="*/ 12 h 115"/>
                <a:gd name="T10" fmla="*/ 48 w 142"/>
                <a:gd name="T11" fmla="*/ 34 h 115"/>
                <a:gd name="T12" fmla="*/ 43 w 142"/>
                <a:gd name="T13" fmla="*/ 36 h 115"/>
                <a:gd name="T14" fmla="*/ 37 w 142"/>
                <a:gd name="T15" fmla="*/ 30 h 115"/>
                <a:gd name="T16" fmla="*/ 39 w 142"/>
                <a:gd name="T17" fmla="*/ 25 h 115"/>
                <a:gd name="T18" fmla="*/ 59 w 142"/>
                <a:gd name="T19" fmla="*/ 2 h 115"/>
                <a:gd name="T20" fmla="*/ 64 w 142"/>
                <a:gd name="T21" fmla="*/ 0 h 115"/>
                <a:gd name="T22" fmla="*/ 93 w 142"/>
                <a:gd name="T23" fmla="*/ 0 h 115"/>
                <a:gd name="T24" fmla="*/ 114 w 142"/>
                <a:gd name="T25" fmla="*/ 15 h 115"/>
                <a:gd name="T26" fmla="*/ 114 w 142"/>
                <a:gd name="T27" fmla="*/ 32 h 115"/>
                <a:gd name="T28" fmla="*/ 135 w 142"/>
                <a:gd name="T29" fmla="*/ 32 h 115"/>
                <a:gd name="T30" fmla="*/ 139 w 142"/>
                <a:gd name="T31" fmla="*/ 34 h 115"/>
                <a:gd name="T32" fmla="*/ 139 w 142"/>
                <a:gd name="T33" fmla="*/ 43 h 115"/>
                <a:gd name="T34" fmla="*/ 135 w 142"/>
                <a:gd name="T35" fmla="*/ 45 h 115"/>
                <a:gd name="T36" fmla="*/ 109 w 142"/>
                <a:gd name="T37" fmla="*/ 45 h 115"/>
                <a:gd name="T38" fmla="*/ 101 w 142"/>
                <a:gd name="T39" fmla="*/ 38 h 115"/>
                <a:gd name="T40" fmla="*/ 101 w 142"/>
                <a:gd name="T41" fmla="*/ 27 h 115"/>
                <a:gd name="T42" fmla="*/ 86 w 142"/>
                <a:gd name="T43" fmla="*/ 45 h 115"/>
                <a:gd name="T44" fmla="*/ 100 w 142"/>
                <a:gd name="T45" fmla="*/ 59 h 115"/>
                <a:gd name="T46" fmla="*/ 101 w 142"/>
                <a:gd name="T47" fmla="*/ 69 h 115"/>
                <a:gd name="T48" fmla="*/ 92 w 142"/>
                <a:gd name="T49" fmla="*/ 109 h 115"/>
                <a:gd name="T50" fmla="*/ 85 w 142"/>
                <a:gd name="T51" fmla="*/ 115 h 115"/>
                <a:gd name="T52" fmla="*/ 77 w 142"/>
                <a:gd name="T53" fmla="*/ 108 h 115"/>
                <a:gd name="T54" fmla="*/ 77 w 142"/>
                <a:gd name="T55" fmla="*/ 106 h 115"/>
                <a:gd name="T56" fmla="*/ 85 w 142"/>
                <a:gd name="T57" fmla="*/ 72 h 115"/>
                <a:gd name="T58" fmla="*/ 66 w 142"/>
                <a:gd name="T59" fmla="*/ 54 h 115"/>
                <a:gd name="T60" fmla="*/ 50 w 142"/>
                <a:gd name="T61" fmla="*/ 72 h 115"/>
                <a:gd name="T62" fmla="*/ 41 w 142"/>
                <a:gd name="T63" fmla="*/ 75 h 115"/>
                <a:gd name="T64" fmla="*/ 8 w 142"/>
                <a:gd name="T65" fmla="*/ 75 h 115"/>
                <a:gd name="T66" fmla="*/ 1 w 142"/>
                <a:gd name="T67" fmla="*/ 69 h 115"/>
                <a:gd name="T68" fmla="*/ 7 w 142"/>
                <a:gd name="T69" fmla="*/ 6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2" h="115">
                  <a:moveTo>
                    <a:pt x="7" y="60"/>
                  </a:moveTo>
                  <a:cubicBezTo>
                    <a:pt x="7" y="60"/>
                    <a:pt x="8" y="60"/>
                    <a:pt x="9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7" y="35"/>
                    <a:pt x="45" y="36"/>
                    <a:pt x="43" y="36"/>
                  </a:cubicBezTo>
                  <a:cubicBezTo>
                    <a:pt x="40" y="36"/>
                    <a:pt x="37" y="33"/>
                    <a:pt x="37" y="30"/>
                  </a:cubicBezTo>
                  <a:cubicBezTo>
                    <a:pt x="37" y="28"/>
                    <a:pt x="38" y="26"/>
                    <a:pt x="39" y="25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61" y="1"/>
                    <a:pt x="62" y="0"/>
                    <a:pt x="64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112" y="14"/>
                    <a:pt x="114" y="15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7" y="32"/>
                    <a:pt x="138" y="33"/>
                    <a:pt x="139" y="34"/>
                  </a:cubicBezTo>
                  <a:cubicBezTo>
                    <a:pt x="142" y="36"/>
                    <a:pt x="142" y="40"/>
                    <a:pt x="139" y="43"/>
                  </a:cubicBezTo>
                  <a:cubicBezTo>
                    <a:pt x="138" y="44"/>
                    <a:pt x="137" y="44"/>
                    <a:pt x="135" y="45"/>
                  </a:cubicBezTo>
                  <a:cubicBezTo>
                    <a:pt x="109" y="45"/>
                    <a:pt x="109" y="45"/>
                    <a:pt x="109" y="45"/>
                  </a:cubicBezTo>
                  <a:cubicBezTo>
                    <a:pt x="101" y="44"/>
                    <a:pt x="101" y="38"/>
                    <a:pt x="101" y="3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86" y="45"/>
                    <a:pt x="86" y="45"/>
                    <a:pt x="86" y="45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00" y="59"/>
                    <a:pt x="103" y="62"/>
                    <a:pt x="101" y="69"/>
                  </a:cubicBezTo>
                  <a:cubicBezTo>
                    <a:pt x="92" y="109"/>
                    <a:pt x="92" y="109"/>
                    <a:pt x="92" y="109"/>
                  </a:cubicBezTo>
                  <a:cubicBezTo>
                    <a:pt x="92" y="113"/>
                    <a:pt x="88" y="115"/>
                    <a:pt x="85" y="115"/>
                  </a:cubicBezTo>
                  <a:cubicBezTo>
                    <a:pt x="80" y="115"/>
                    <a:pt x="77" y="112"/>
                    <a:pt x="77" y="108"/>
                  </a:cubicBezTo>
                  <a:cubicBezTo>
                    <a:pt x="77" y="107"/>
                    <a:pt x="77" y="106"/>
                    <a:pt x="77" y="106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50" y="72"/>
                    <a:pt x="50" y="72"/>
                    <a:pt x="50" y="72"/>
                  </a:cubicBezTo>
                  <a:cubicBezTo>
                    <a:pt x="50" y="72"/>
                    <a:pt x="48" y="75"/>
                    <a:pt x="41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5" y="75"/>
                    <a:pt x="2" y="73"/>
                    <a:pt x="1" y="69"/>
                  </a:cubicBezTo>
                  <a:cubicBezTo>
                    <a:pt x="0" y="65"/>
                    <a:pt x="2" y="61"/>
                    <a:pt x="7" y="6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>
            <a:off x="4314925" y="1663066"/>
            <a:ext cx="0" cy="4280534"/>
          </a:xfrm>
          <a:prstGeom prst="line">
            <a:avLst/>
          </a:prstGeom>
          <a:ln w="9525">
            <a:solidFill>
              <a:srgbClr val="69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4717810" y="1577968"/>
            <a:ext cx="6102590" cy="790117"/>
            <a:chOff x="4756064" y="2682769"/>
            <a:chExt cx="3111586" cy="567270"/>
          </a:xfrm>
        </p:grpSpPr>
        <p:sp>
          <p:nvSpPr>
            <p:cNvPr id="8" name="任意多边形 14"/>
            <p:cNvSpPr/>
            <p:nvPr/>
          </p:nvSpPr>
          <p:spPr>
            <a:xfrm>
              <a:off x="4756064" y="2682769"/>
              <a:ext cx="3111586" cy="567270"/>
            </a:xfrm>
            <a:custGeom>
              <a:avLst/>
              <a:gdLst>
                <a:gd name="connsiteX0" fmla="*/ 0 w 3111586"/>
                <a:gd name="connsiteY0" fmla="*/ 0 h 567270"/>
                <a:gd name="connsiteX1" fmla="*/ 2827951 w 3111586"/>
                <a:gd name="connsiteY1" fmla="*/ 0 h 567270"/>
                <a:gd name="connsiteX2" fmla="*/ 3111586 w 3111586"/>
                <a:gd name="connsiteY2" fmla="*/ 283635 h 567270"/>
                <a:gd name="connsiteX3" fmla="*/ 2827951 w 3111586"/>
                <a:gd name="connsiteY3" fmla="*/ 567270 h 567270"/>
                <a:gd name="connsiteX4" fmla="*/ 216299 w 3111586"/>
                <a:gd name="connsiteY4" fmla="*/ 567270 h 567270"/>
                <a:gd name="connsiteX5" fmla="*/ 176658 w 3111586"/>
                <a:gd name="connsiteY5" fmla="*/ 413101 h 567270"/>
                <a:gd name="connsiteX6" fmla="*/ 7068 w 3111586"/>
                <a:gd name="connsiteY6" fmla="*/ 11634 h 5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11586" h="567270">
                  <a:moveTo>
                    <a:pt x="0" y="0"/>
                  </a:moveTo>
                  <a:lnTo>
                    <a:pt x="2827951" y="0"/>
                  </a:lnTo>
                  <a:lnTo>
                    <a:pt x="3111586" y="283635"/>
                  </a:lnTo>
                  <a:lnTo>
                    <a:pt x="2827951" y="567270"/>
                  </a:lnTo>
                  <a:lnTo>
                    <a:pt x="216299" y="567270"/>
                  </a:lnTo>
                  <a:lnTo>
                    <a:pt x="176658" y="413101"/>
                  </a:lnTo>
                  <a:cubicBezTo>
                    <a:pt x="133041" y="272869"/>
                    <a:pt x="76011" y="138546"/>
                    <a:pt x="7068" y="11634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 dirty="0">
                <a:cs typeface="+mn-ea"/>
                <a:sym typeface="+mn-lt"/>
              </a:endParaRPr>
            </a:p>
          </p:txBody>
        </p:sp>
        <p:sp>
          <p:nvSpPr>
            <p:cNvPr id="9" name="TextBox 30"/>
            <p:cNvSpPr txBox="1"/>
            <p:nvPr/>
          </p:nvSpPr>
          <p:spPr>
            <a:xfrm>
              <a:off x="5104475" y="2795406"/>
              <a:ext cx="2763174" cy="3093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8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掌握微信小程序开发与数据管理</a:t>
              </a:r>
              <a:endParaRPr lang="zh-CN" altLang="en-US" sz="2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159591" y="3136310"/>
            <a:ext cx="5848375" cy="943318"/>
            <a:chOff x="5013484" y="3617346"/>
            <a:chExt cx="5354026" cy="687657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2" name="任意多边形 2"/>
            <p:cNvSpPr/>
            <p:nvPr/>
          </p:nvSpPr>
          <p:spPr>
            <a:xfrm>
              <a:off x="5013484" y="3617346"/>
              <a:ext cx="5354026" cy="687657"/>
            </a:xfrm>
            <a:custGeom>
              <a:avLst/>
              <a:gdLst>
                <a:gd name="connsiteX0" fmla="*/ 0 w 2854165"/>
                <a:gd name="connsiteY0" fmla="*/ 0 h 567270"/>
                <a:gd name="connsiteX1" fmla="*/ 2570530 w 2854165"/>
                <a:gd name="connsiteY1" fmla="*/ 0 h 567270"/>
                <a:gd name="connsiteX2" fmla="*/ 2854165 w 2854165"/>
                <a:gd name="connsiteY2" fmla="*/ 283635 h 567270"/>
                <a:gd name="connsiteX3" fmla="*/ 2570530 w 2854165"/>
                <a:gd name="connsiteY3" fmla="*/ 567270 h 567270"/>
                <a:gd name="connsiteX4" fmla="*/ 0 w 2854165"/>
                <a:gd name="connsiteY4" fmla="*/ 567270 h 567270"/>
                <a:gd name="connsiteX5" fmla="*/ 8346 w 2854165"/>
                <a:gd name="connsiteY5" fmla="*/ 512582 h 567270"/>
                <a:gd name="connsiteX6" fmla="*/ 19907 w 2854165"/>
                <a:gd name="connsiteY6" fmla="*/ 283636 h 567270"/>
                <a:gd name="connsiteX7" fmla="*/ 8346 w 2854165"/>
                <a:gd name="connsiteY7" fmla="*/ 54690 h 5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4165" h="567270">
                  <a:moveTo>
                    <a:pt x="0" y="0"/>
                  </a:moveTo>
                  <a:lnTo>
                    <a:pt x="2570530" y="0"/>
                  </a:lnTo>
                  <a:lnTo>
                    <a:pt x="2854165" y="283635"/>
                  </a:lnTo>
                  <a:lnTo>
                    <a:pt x="2570530" y="567270"/>
                  </a:lnTo>
                  <a:lnTo>
                    <a:pt x="0" y="567270"/>
                  </a:lnTo>
                  <a:lnTo>
                    <a:pt x="8346" y="512582"/>
                  </a:lnTo>
                  <a:cubicBezTo>
                    <a:pt x="15991" y="437306"/>
                    <a:pt x="19907" y="360929"/>
                    <a:pt x="19907" y="283636"/>
                  </a:cubicBezTo>
                  <a:cubicBezTo>
                    <a:pt x="19907" y="206344"/>
                    <a:pt x="15991" y="129966"/>
                    <a:pt x="8346" y="5469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 dirty="0">
                <a:cs typeface="+mn-ea"/>
                <a:sym typeface="+mn-lt"/>
              </a:endParaRPr>
            </a:p>
          </p:txBody>
        </p:sp>
        <p:sp>
          <p:nvSpPr>
            <p:cNvPr id="13" name="TextBox 30"/>
            <p:cNvSpPr txBox="1"/>
            <p:nvPr/>
          </p:nvSpPr>
          <p:spPr>
            <a:xfrm>
              <a:off x="5234606" y="3789482"/>
              <a:ext cx="4776403" cy="3141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800" dirty="0">
                  <a:solidFill>
                    <a:schemeClr val="bg1"/>
                  </a:solidFill>
                  <a:cs typeface="+mn-ea"/>
                  <a:sym typeface="+mn-lt"/>
                </a:rPr>
                <a:t>学会完善的测试流程与质量保障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717809" y="4847852"/>
            <a:ext cx="6196375" cy="790117"/>
            <a:chOff x="4756066" y="4347542"/>
            <a:chExt cx="3111584" cy="957062"/>
          </a:xfrm>
        </p:grpSpPr>
        <p:sp>
          <p:nvSpPr>
            <p:cNvPr id="15" name="任意多边形 21"/>
            <p:cNvSpPr/>
            <p:nvPr/>
          </p:nvSpPr>
          <p:spPr>
            <a:xfrm>
              <a:off x="4756066" y="4347542"/>
              <a:ext cx="3111584" cy="957062"/>
            </a:xfrm>
            <a:custGeom>
              <a:avLst/>
              <a:gdLst>
                <a:gd name="connsiteX0" fmla="*/ 216297 w 3111584"/>
                <a:gd name="connsiteY0" fmla="*/ 0 h 567270"/>
                <a:gd name="connsiteX1" fmla="*/ 2827949 w 3111584"/>
                <a:gd name="connsiteY1" fmla="*/ 0 h 567270"/>
                <a:gd name="connsiteX2" fmla="*/ 3111584 w 3111584"/>
                <a:gd name="connsiteY2" fmla="*/ 283635 h 567270"/>
                <a:gd name="connsiteX3" fmla="*/ 2827949 w 3111584"/>
                <a:gd name="connsiteY3" fmla="*/ 567270 h 567270"/>
                <a:gd name="connsiteX4" fmla="*/ 0 w 3111584"/>
                <a:gd name="connsiteY4" fmla="*/ 567270 h 567270"/>
                <a:gd name="connsiteX5" fmla="*/ 7066 w 3111584"/>
                <a:gd name="connsiteY5" fmla="*/ 555638 h 567270"/>
                <a:gd name="connsiteX6" fmla="*/ 176656 w 3111584"/>
                <a:gd name="connsiteY6" fmla="*/ 154171 h 5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11584" h="567270">
                  <a:moveTo>
                    <a:pt x="216297" y="0"/>
                  </a:moveTo>
                  <a:lnTo>
                    <a:pt x="2827949" y="0"/>
                  </a:lnTo>
                  <a:lnTo>
                    <a:pt x="3111584" y="283635"/>
                  </a:lnTo>
                  <a:lnTo>
                    <a:pt x="2827949" y="567270"/>
                  </a:lnTo>
                  <a:lnTo>
                    <a:pt x="0" y="567270"/>
                  </a:lnTo>
                  <a:lnTo>
                    <a:pt x="7066" y="555638"/>
                  </a:lnTo>
                  <a:cubicBezTo>
                    <a:pt x="76009" y="428726"/>
                    <a:pt x="133039" y="294403"/>
                    <a:pt x="176656" y="154171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 dirty="0">
                <a:cs typeface="+mn-ea"/>
                <a:sym typeface="+mn-lt"/>
              </a:endParaRPr>
            </a:p>
          </p:txBody>
        </p:sp>
        <p:sp>
          <p:nvSpPr>
            <p:cNvPr id="16" name="TextBox 30"/>
            <p:cNvSpPr txBox="1"/>
            <p:nvPr/>
          </p:nvSpPr>
          <p:spPr>
            <a:xfrm>
              <a:off x="4998937" y="4610179"/>
              <a:ext cx="2856596" cy="4317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800" dirty="0">
                  <a:solidFill>
                    <a:schemeClr val="bg1"/>
                  </a:solidFill>
                  <a:cs typeface="+mn-ea"/>
                  <a:sym typeface="+mn-lt"/>
                </a:rPr>
                <a:t>注重团队协作与高效问题解决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1E01ABC-38D3-35B3-61A9-52F28C019D04}"/>
              </a:ext>
            </a:extLst>
          </p:cNvPr>
          <p:cNvGrpSpPr/>
          <p:nvPr/>
        </p:nvGrpSpPr>
        <p:grpSpPr>
          <a:xfrm>
            <a:off x="1629604" y="639230"/>
            <a:ext cx="5233921" cy="635146"/>
            <a:chOff x="4756064" y="2682769"/>
            <a:chExt cx="3882540" cy="567270"/>
          </a:xfrm>
        </p:grpSpPr>
        <p:sp>
          <p:nvSpPr>
            <p:cNvPr id="17" name="任意多边形 14">
              <a:extLst>
                <a:ext uri="{FF2B5EF4-FFF2-40B4-BE49-F238E27FC236}">
                  <a16:creationId xmlns:a16="http://schemas.microsoft.com/office/drawing/2014/main" id="{CEEAE291-337F-A2C3-6FB6-42C2D911864B}"/>
                </a:ext>
              </a:extLst>
            </p:cNvPr>
            <p:cNvSpPr/>
            <p:nvPr/>
          </p:nvSpPr>
          <p:spPr>
            <a:xfrm>
              <a:off x="4756064" y="2682769"/>
              <a:ext cx="3111586" cy="567270"/>
            </a:xfrm>
            <a:custGeom>
              <a:avLst/>
              <a:gdLst>
                <a:gd name="connsiteX0" fmla="*/ 0 w 3111586"/>
                <a:gd name="connsiteY0" fmla="*/ 0 h 567270"/>
                <a:gd name="connsiteX1" fmla="*/ 2827951 w 3111586"/>
                <a:gd name="connsiteY1" fmla="*/ 0 h 567270"/>
                <a:gd name="connsiteX2" fmla="*/ 3111586 w 3111586"/>
                <a:gd name="connsiteY2" fmla="*/ 283635 h 567270"/>
                <a:gd name="connsiteX3" fmla="*/ 2827951 w 3111586"/>
                <a:gd name="connsiteY3" fmla="*/ 567270 h 567270"/>
                <a:gd name="connsiteX4" fmla="*/ 216299 w 3111586"/>
                <a:gd name="connsiteY4" fmla="*/ 567270 h 567270"/>
                <a:gd name="connsiteX5" fmla="*/ 176658 w 3111586"/>
                <a:gd name="connsiteY5" fmla="*/ 413101 h 567270"/>
                <a:gd name="connsiteX6" fmla="*/ 7068 w 3111586"/>
                <a:gd name="connsiteY6" fmla="*/ 11634 h 5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11586" h="567270">
                  <a:moveTo>
                    <a:pt x="0" y="0"/>
                  </a:moveTo>
                  <a:lnTo>
                    <a:pt x="2827951" y="0"/>
                  </a:lnTo>
                  <a:lnTo>
                    <a:pt x="3111586" y="283635"/>
                  </a:lnTo>
                  <a:lnTo>
                    <a:pt x="2827951" y="567270"/>
                  </a:lnTo>
                  <a:lnTo>
                    <a:pt x="216299" y="567270"/>
                  </a:lnTo>
                  <a:lnTo>
                    <a:pt x="176658" y="413101"/>
                  </a:lnTo>
                  <a:cubicBezTo>
                    <a:pt x="133041" y="272869"/>
                    <a:pt x="76011" y="138546"/>
                    <a:pt x="7068" y="11634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18" name="TextBox 30">
              <a:extLst>
                <a:ext uri="{FF2B5EF4-FFF2-40B4-BE49-F238E27FC236}">
                  <a16:creationId xmlns:a16="http://schemas.microsoft.com/office/drawing/2014/main" id="{690D701B-E549-D681-5A6D-900883B2C4FD}"/>
                </a:ext>
              </a:extLst>
            </p:cNvPr>
            <p:cNvSpPr txBox="1"/>
            <p:nvPr/>
          </p:nvSpPr>
          <p:spPr>
            <a:xfrm>
              <a:off x="5406188" y="2769059"/>
              <a:ext cx="3232416" cy="38483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ea"/>
                  <a:sym typeface="+mn-lt"/>
                </a:rPr>
                <a:t>项目中的收获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4D406-6E59-EFB5-9AA4-1D47F4261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5EE499BA-C3EC-7D36-802E-B4BFF0760E7A}"/>
              </a:ext>
            </a:extLst>
          </p:cNvPr>
          <p:cNvCxnSpPr/>
          <p:nvPr/>
        </p:nvCxnSpPr>
        <p:spPr>
          <a:xfrm>
            <a:off x="15334" y="509276"/>
            <a:ext cx="12192001" cy="0"/>
          </a:xfrm>
          <a:prstGeom prst="line">
            <a:avLst/>
          </a:prstGeom>
          <a:ln w="31750">
            <a:solidFill>
              <a:srgbClr val="793E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>
            <a:extLst>
              <a:ext uri="{FF2B5EF4-FFF2-40B4-BE49-F238E27FC236}">
                <a16:creationId xmlns:a16="http://schemas.microsoft.com/office/drawing/2014/main" id="{D9334D16-C606-04A6-8D11-11D105B40F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0" t="84680" r="32072" b="10267"/>
          <a:stretch>
            <a:fillRect/>
          </a:stretch>
        </p:blipFill>
        <p:spPr>
          <a:xfrm>
            <a:off x="820" y="-16164"/>
            <a:ext cx="12206515" cy="485334"/>
          </a:xfrm>
          <a:prstGeom prst="rect">
            <a:avLst/>
          </a:prstGeom>
        </p:spPr>
      </p:pic>
      <p:sp>
        <p:nvSpPr>
          <p:cNvPr id="56" name="泪滴形 55">
            <a:extLst>
              <a:ext uri="{FF2B5EF4-FFF2-40B4-BE49-F238E27FC236}">
                <a16:creationId xmlns:a16="http://schemas.microsoft.com/office/drawing/2014/main" id="{FBF82AB6-3953-A509-8A32-57A663FB7AFA}"/>
              </a:ext>
            </a:extLst>
          </p:cNvPr>
          <p:cNvSpPr/>
          <p:nvPr/>
        </p:nvSpPr>
        <p:spPr>
          <a:xfrm rot="18900000">
            <a:off x="432503" y="335831"/>
            <a:ext cx="1246203" cy="1284497"/>
          </a:xfrm>
          <a:prstGeom prst="teardrop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泪滴形 56">
            <a:extLst>
              <a:ext uri="{FF2B5EF4-FFF2-40B4-BE49-F238E27FC236}">
                <a16:creationId xmlns:a16="http://schemas.microsoft.com/office/drawing/2014/main" id="{4FABDBB2-F3A8-7B89-3284-2B8DFDB5C048}"/>
              </a:ext>
            </a:extLst>
          </p:cNvPr>
          <p:cNvSpPr/>
          <p:nvPr/>
        </p:nvSpPr>
        <p:spPr>
          <a:xfrm rot="18900000">
            <a:off x="546179" y="457400"/>
            <a:ext cx="998806" cy="998806"/>
          </a:xfrm>
          <a:prstGeom prst="teardrop">
            <a:avLst/>
          </a:prstGeom>
          <a:solidFill>
            <a:srgbClr val="79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FB88E1B6-899B-1845-7BB5-2C3F5413E973}"/>
              </a:ext>
            </a:extLst>
          </p:cNvPr>
          <p:cNvGrpSpPr/>
          <p:nvPr/>
        </p:nvGrpSpPr>
        <p:grpSpPr>
          <a:xfrm>
            <a:off x="834494" y="636369"/>
            <a:ext cx="396792" cy="614761"/>
            <a:chOff x="8875713" y="962025"/>
            <a:chExt cx="1416050" cy="2193926"/>
          </a:xfrm>
          <a:solidFill>
            <a:schemeClr val="bg1"/>
          </a:solidFill>
        </p:grpSpPr>
        <p:sp>
          <p:nvSpPr>
            <p:cNvPr id="60" name="Freeform 15">
              <a:extLst>
                <a:ext uri="{FF2B5EF4-FFF2-40B4-BE49-F238E27FC236}">
                  <a16:creationId xmlns:a16="http://schemas.microsoft.com/office/drawing/2014/main" id="{4CCFB13F-9403-5B04-FCAB-62CBF65F0D52}"/>
                </a:ext>
              </a:extLst>
            </p:cNvPr>
            <p:cNvSpPr/>
            <p:nvPr/>
          </p:nvSpPr>
          <p:spPr bwMode="auto">
            <a:xfrm>
              <a:off x="9294813" y="2566988"/>
              <a:ext cx="592138" cy="588963"/>
            </a:xfrm>
            <a:custGeom>
              <a:avLst/>
              <a:gdLst>
                <a:gd name="T0" fmla="*/ 0 w 373"/>
                <a:gd name="T1" fmla="*/ 284 h 371"/>
                <a:gd name="T2" fmla="*/ 0 w 373"/>
                <a:gd name="T3" fmla="*/ 284 h 371"/>
                <a:gd name="T4" fmla="*/ 0 w 373"/>
                <a:gd name="T5" fmla="*/ 302 h 371"/>
                <a:gd name="T6" fmla="*/ 6 w 373"/>
                <a:gd name="T7" fmla="*/ 319 h 371"/>
                <a:gd name="T8" fmla="*/ 12 w 373"/>
                <a:gd name="T9" fmla="*/ 333 h 371"/>
                <a:gd name="T10" fmla="*/ 22 w 373"/>
                <a:gd name="T11" fmla="*/ 345 h 371"/>
                <a:gd name="T12" fmla="*/ 36 w 373"/>
                <a:gd name="T13" fmla="*/ 355 h 371"/>
                <a:gd name="T14" fmla="*/ 49 w 373"/>
                <a:gd name="T15" fmla="*/ 363 h 371"/>
                <a:gd name="T16" fmla="*/ 65 w 373"/>
                <a:gd name="T17" fmla="*/ 369 h 371"/>
                <a:gd name="T18" fmla="*/ 81 w 373"/>
                <a:gd name="T19" fmla="*/ 371 h 371"/>
                <a:gd name="T20" fmla="*/ 81 w 373"/>
                <a:gd name="T21" fmla="*/ 371 h 371"/>
                <a:gd name="T22" fmla="*/ 290 w 373"/>
                <a:gd name="T23" fmla="*/ 371 h 371"/>
                <a:gd name="T24" fmla="*/ 290 w 373"/>
                <a:gd name="T25" fmla="*/ 371 h 371"/>
                <a:gd name="T26" fmla="*/ 290 w 373"/>
                <a:gd name="T27" fmla="*/ 371 h 371"/>
                <a:gd name="T28" fmla="*/ 306 w 373"/>
                <a:gd name="T29" fmla="*/ 369 h 371"/>
                <a:gd name="T30" fmla="*/ 322 w 373"/>
                <a:gd name="T31" fmla="*/ 363 h 371"/>
                <a:gd name="T32" fmla="*/ 336 w 373"/>
                <a:gd name="T33" fmla="*/ 355 h 371"/>
                <a:gd name="T34" fmla="*/ 349 w 373"/>
                <a:gd name="T35" fmla="*/ 345 h 371"/>
                <a:gd name="T36" fmla="*/ 359 w 373"/>
                <a:gd name="T37" fmla="*/ 333 h 371"/>
                <a:gd name="T38" fmla="*/ 367 w 373"/>
                <a:gd name="T39" fmla="*/ 319 h 371"/>
                <a:gd name="T40" fmla="*/ 371 w 373"/>
                <a:gd name="T41" fmla="*/ 302 h 371"/>
                <a:gd name="T42" fmla="*/ 373 w 373"/>
                <a:gd name="T43" fmla="*/ 284 h 371"/>
                <a:gd name="T44" fmla="*/ 373 w 373"/>
                <a:gd name="T45" fmla="*/ 0 h 371"/>
                <a:gd name="T46" fmla="*/ 0 w 373"/>
                <a:gd name="T47" fmla="*/ 0 h 371"/>
                <a:gd name="T48" fmla="*/ 0 w 373"/>
                <a:gd name="T49" fmla="*/ 28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3" h="371">
                  <a:moveTo>
                    <a:pt x="0" y="284"/>
                  </a:moveTo>
                  <a:lnTo>
                    <a:pt x="0" y="284"/>
                  </a:lnTo>
                  <a:lnTo>
                    <a:pt x="0" y="302"/>
                  </a:lnTo>
                  <a:lnTo>
                    <a:pt x="6" y="319"/>
                  </a:lnTo>
                  <a:lnTo>
                    <a:pt x="12" y="333"/>
                  </a:lnTo>
                  <a:lnTo>
                    <a:pt x="22" y="345"/>
                  </a:lnTo>
                  <a:lnTo>
                    <a:pt x="36" y="355"/>
                  </a:lnTo>
                  <a:lnTo>
                    <a:pt x="49" y="363"/>
                  </a:lnTo>
                  <a:lnTo>
                    <a:pt x="65" y="369"/>
                  </a:lnTo>
                  <a:lnTo>
                    <a:pt x="81" y="371"/>
                  </a:lnTo>
                  <a:lnTo>
                    <a:pt x="81" y="371"/>
                  </a:lnTo>
                  <a:lnTo>
                    <a:pt x="290" y="371"/>
                  </a:lnTo>
                  <a:lnTo>
                    <a:pt x="290" y="371"/>
                  </a:lnTo>
                  <a:lnTo>
                    <a:pt x="290" y="371"/>
                  </a:lnTo>
                  <a:lnTo>
                    <a:pt x="306" y="369"/>
                  </a:lnTo>
                  <a:lnTo>
                    <a:pt x="322" y="363"/>
                  </a:lnTo>
                  <a:lnTo>
                    <a:pt x="336" y="355"/>
                  </a:lnTo>
                  <a:lnTo>
                    <a:pt x="349" y="345"/>
                  </a:lnTo>
                  <a:lnTo>
                    <a:pt x="359" y="333"/>
                  </a:lnTo>
                  <a:lnTo>
                    <a:pt x="367" y="319"/>
                  </a:lnTo>
                  <a:lnTo>
                    <a:pt x="371" y="302"/>
                  </a:lnTo>
                  <a:lnTo>
                    <a:pt x="373" y="284"/>
                  </a:lnTo>
                  <a:lnTo>
                    <a:pt x="373" y="0"/>
                  </a:lnTo>
                  <a:lnTo>
                    <a:pt x="0" y="0"/>
                  </a:lnTo>
                  <a:lnTo>
                    <a:pt x="0" y="2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824AAE81-9223-F682-7EFF-CA3710395E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75713" y="962025"/>
              <a:ext cx="1416050" cy="1547813"/>
            </a:xfrm>
            <a:custGeom>
              <a:avLst/>
              <a:gdLst>
                <a:gd name="T0" fmla="*/ 479 w 892"/>
                <a:gd name="T1" fmla="*/ 557 h 975"/>
                <a:gd name="T2" fmla="*/ 499 w 892"/>
                <a:gd name="T3" fmla="*/ 606 h 975"/>
                <a:gd name="T4" fmla="*/ 495 w 892"/>
                <a:gd name="T5" fmla="*/ 675 h 975"/>
                <a:gd name="T6" fmla="*/ 465 w 892"/>
                <a:gd name="T7" fmla="*/ 723 h 975"/>
                <a:gd name="T8" fmla="*/ 436 w 892"/>
                <a:gd name="T9" fmla="*/ 727 h 975"/>
                <a:gd name="T10" fmla="*/ 400 w 892"/>
                <a:gd name="T11" fmla="*/ 689 h 975"/>
                <a:gd name="T12" fmla="*/ 390 w 892"/>
                <a:gd name="T13" fmla="*/ 626 h 975"/>
                <a:gd name="T14" fmla="*/ 418 w 892"/>
                <a:gd name="T15" fmla="*/ 555 h 975"/>
                <a:gd name="T16" fmla="*/ 390 w 892"/>
                <a:gd name="T17" fmla="*/ 555 h 975"/>
                <a:gd name="T18" fmla="*/ 343 w 892"/>
                <a:gd name="T19" fmla="*/ 583 h 975"/>
                <a:gd name="T20" fmla="*/ 329 w 892"/>
                <a:gd name="T21" fmla="*/ 975 h 975"/>
                <a:gd name="T22" fmla="*/ 564 w 892"/>
                <a:gd name="T23" fmla="*/ 600 h 975"/>
                <a:gd name="T24" fmla="*/ 529 w 892"/>
                <a:gd name="T25" fmla="*/ 557 h 975"/>
                <a:gd name="T26" fmla="*/ 892 w 892"/>
                <a:gd name="T27" fmla="*/ 446 h 975"/>
                <a:gd name="T28" fmla="*/ 872 w 892"/>
                <a:gd name="T29" fmla="*/ 312 h 975"/>
                <a:gd name="T30" fmla="*/ 791 w 892"/>
                <a:gd name="T31" fmla="*/ 162 h 975"/>
                <a:gd name="T32" fmla="*/ 659 w 892"/>
                <a:gd name="T33" fmla="*/ 54 h 975"/>
                <a:gd name="T34" fmla="*/ 491 w 892"/>
                <a:gd name="T35" fmla="*/ 2 h 975"/>
                <a:gd name="T36" fmla="*/ 357 w 892"/>
                <a:gd name="T37" fmla="*/ 10 h 975"/>
                <a:gd name="T38" fmla="*/ 197 w 892"/>
                <a:gd name="T39" fmla="*/ 77 h 975"/>
                <a:gd name="T40" fmla="*/ 77 w 892"/>
                <a:gd name="T41" fmla="*/ 196 h 975"/>
                <a:gd name="T42" fmla="*/ 10 w 892"/>
                <a:gd name="T43" fmla="*/ 354 h 975"/>
                <a:gd name="T44" fmla="*/ 2 w 892"/>
                <a:gd name="T45" fmla="*/ 466 h 975"/>
                <a:gd name="T46" fmla="*/ 2 w 892"/>
                <a:gd name="T47" fmla="*/ 521 h 975"/>
                <a:gd name="T48" fmla="*/ 45 w 892"/>
                <a:gd name="T49" fmla="*/ 646 h 975"/>
                <a:gd name="T50" fmla="*/ 128 w 892"/>
                <a:gd name="T51" fmla="*/ 770 h 975"/>
                <a:gd name="T52" fmla="*/ 201 w 892"/>
                <a:gd name="T53" fmla="*/ 845 h 975"/>
                <a:gd name="T54" fmla="*/ 242 w 892"/>
                <a:gd name="T55" fmla="*/ 916 h 975"/>
                <a:gd name="T56" fmla="*/ 252 w 892"/>
                <a:gd name="T57" fmla="*/ 975 h 975"/>
                <a:gd name="T58" fmla="*/ 294 w 892"/>
                <a:gd name="T59" fmla="*/ 614 h 975"/>
                <a:gd name="T60" fmla="*/ 315 w 892"/>
                <a:gd name="T61" fmla="*/ 561 h 975"/>
                <a:gd name="T62" fmla="*/ 384 w 892"/>
                <a:gd name="T63" fmla="*/ 519 h 975"/>
                <a:gd name="T64" fmla="*/ 428 w 892"/>
                <a:gd name="T65" fmla="*/ 521 h 975"/>
                <a:gd name="T66" fmla="*/ 463 w 892"/>
                <a:gd name="T67" fmla="*/ 525 h 975"/>
                <a:gd name="T68" fmla="*/ 505 w 892"/>
                <a:gd name="T69" fmla="*/ 517 h 975"/>
                <a:gd name="T70" fmla="*/ 572 w 892"/>
                <a:gd name="T71" fmla="*/ 541 h 975"/>
                <a:gd name="T72" fmla="*/ 602 w 892"/>
                <a:gd name="T73" fmla="*/ 620 h 975"/>
                <a:gd name="T74" fmla="*/ 641 w 892"/>
                <a:gd name="T75" fmla="*/ 975 h 975"/>
                <a:gd name="T76" fmla="*/ 659 w 892"/>
                <a:gd name="T77" fmla="*/ 898 h 975"/>
                <a:gd name="T78" fmla="*/ 704 w 892"/>
                <a:gd name="T79" fmla="*/ 831 h 975"/>
                <a:gd name="T80" fmla="*/ 799 w 892"/>
                <a:gd name="T81" fmla="*/ 725 h 975"/>
                <a:gd name="T82" fmla="*/ 862 w 892"/>
                <a:gd name="T83" fmla="*/ 616 h 975"/>
                <a:gd name="T84" fmla="*/ 892 w 892"/>
                <a:gd name="T85" fmla="*/ 488 h 975"/>
                <a:gd name="T86" fmla="*/ 892 w 892"/>
                <a:gd name="T87" fmla="*/ 446 h 975"/>
                <a:gd name="T88" fmla="*/ 463 w 892"/>
                <a:gd name="T89" fmla="*/ 610 h 975"/>
                <a:gd name="T90" fmla="*/ 448 w 892"/>
                <a:gd name="T91" fmla="*/ 575 h 975"/>
                <a:gd name="T92" fmla="*/ 426 w 892"/>
                <a:gd name="T93" fmla="*/ 626 h 975"/>
                <a:gd name="T94" fmla="*/ 434 w 892"/>
                <a:gd name="T95" fmla="*/ 677 h 975"/>
                <a:gd name="T96" fmla="*/ 448 w 892"/>
                <a:gd name="T97" fmla="*/ 689 h 975"/>
                <a:gd name="T98" fmla="*/ 463 w 892"/>
                <a:gd name="T99" fmla="*/ 644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2" h="975">
                  <a:moveTo>
                    <a:pt x="505" y="553"/>
                  </a:moveTo>
                  <a:lnTo>
                    <a:pt x="505" y="553"/>
                  </a:lnTo>
                  <a:lnTo>
                    <a:pt x="493" y="553"/>
                  </a:lnTo>
                  <a:lnTo>
                    <a:pt x="479" y="557"/>
                  </a:lnTo>
                  <a:lnTo>
                    <a:pt x="479" y="557"/>
                  </a:lnTo>
                  <a:lnTo>
                    <a:pt x="489" y="571"/>
                  </a:lnTo>
                  <a:lnTo>
                    <a:pt x="495" y="588"/>
                  </a:lnTo>
                  <a:lnTo>
                    <a:pt x="499" y="606"/>
                  </a:lnTo>
                  <a:lnTo>
                    <a:pt x="499" y="626"/>
                  </a:lnTo>
                  <a:lnTo>
                    <a:pt x="499" y="626"/>
                  </a:lnTo>
                  <a:lnTo>
                    <a:pt x="499" y="652"/>
                  </a:lnTo>
                  <a:lnTo>
                    <a:pt x="495" y="675"/>
                  </a:lnTo>
                  <a:lnTo>
                    <a:pt x="489" y="691"/>
                  </a:lnTo>
                  <a:lnTo>
                    <a:pt x="481" y="705"/>
                  </a:lnTo>
                  <a:lnTo>
                    <a:pt x="473" y="715"/>
                  </a:lnTo>
                  <a:lnTo>
                    <a:pt x="465" y="723"/>
                  </a:lnTo>
                  <a:lnTo>
                    <a:pt x="454" y="727"/>
                  </a:lnTo>
                  <a:lnTo>
                    <a:pt x="446" y="729"/>
                  </a:lnTo>
                  <a:lnTo>
                    <a:pt x="446" y="729"/>
                  </a:lnTo>
                  <a:lnTo>
                    <a:pt x="436" y="727"/>
                  </a:lnTo>
                  <a:lnTo>
                    <a:pt x="426" y="723"/>
                  </a:lnTo>
                  <a:lnTo>
                    <a:pt x="416" y="715"/>
                  </a:lnTo>
                  <a:lnTo>
                    <a:pt x="408" y="703"/>
                  </a:lnTo>
                  <a:lnTo>
                    <a:pt x="400" y="689"/>
                  </a:lnTo>
                  <a:lnTo>
                    <a:pt x="396" y="673"/>
                  </a:lnTo>
                  <a:lnTo>
                    <a:pt x="392" y="650"/>
                  </a:lnTo>
                  <a:lnTo>
                    <a:pt x="390" y="626"/>
                  </a:lnTo>
                  <a:lnTo>
                    <a:pt x="390" y="626"/>
                  </a:lnTo>
                  <a:lnTo>
                    <a:pt x="392" y="606"/>
                  </a:lnTo>
                  <a:lnTo>
                    <a:pt x="398" y="588"/>
                  </a:lnTo>
                  <a:lnTo>
                    <a:pt x="406" y="569"/>
                  </a:lnTo>
                  <a:lnTo>
                    <a:pt x="418" y="555"/>
                  </a:lnTo>
                  <a:lnTo>
                    <a:pt x="418" y="555"/>
                  </a:lnTo>
                  <a:lnTo>
                    <a:pt x="402" y="553"/>
                  </a:lnTo>
                  <a:lnTo>
                    <a:pt x="402" y="553"/>
                  </a:lnTo>
                  <a:lnTo>
                    <a:pt x="390" y="555"/>
                  </a:lnTo>
                  <a:lnTo>
                    <a:pt x="375" y="559"/>
                  </a:lnTo>
                  <a:lnTo>
                    <a:pt x="363" y="565"/>
                  </a:lnTo>
                  <a:lnTo>
                    <a:pt x="353" y="573"/>
                  </a:lnTo>
                  <a:lnTo>
                    <a:pt x="343" y="583"/>
                  </a:lnTo>
                  <a:lnTo>
                    <a:pt x="337" y="596"/>
                  </a:lnTo>
                  <a:lnTo>
                    <a:pt x="331" y="610"/>
                  </a:lnTo>
                  <a:lnTo>
                    <a:pt x="329" y="626"/>
                  </a:lnTo>
                  <a:lnTo>
                    <a:pt x="329" y="975"/>
                  </a:lnTo>
                  <a:lnTo>
                    <a:pt x="566" y="975"/>
                  </a:lnTo>
                  <a:lnTo>
                    <a:pt x="566" y="620"/>
                  </a:lnTo>
                  <a:lnTo>
                    <a:pt x="566" y="620"/>
                  </a:lnTo>
                  <a:lnTo>
                    <a:pt x="564" y="600"/>
                  </a:lnTo>
                  <a:lnTo>
                    <a:pt x="558" y="583"/>
                  </a:lnTo>
                  <a:lnTo>
                    <a:pt x="550" y="571"/>
                  </a:lnTo>
                  <a:lnTo>
                    <a:pt x="542" y="563"/>
                  </a:lnTo>
                  <a:lnTo>
                    <a:pt x="529" y="557"/>
                  </a:lnTo>
                  <a:lnTo>
                    <a:pt x="521" y="555"/>
                  </a:lnTo>
                  <a:lnTo>
                    <a:pt x="505" y="553"/>
                  </a:lnTo>
                  <a:lnTo>
                    <a:pt x="505" y="553"/>
                  </a:lnTo>
                  <a:close/>
                  <a:moveTo>
                    <a:pt x="892" y="446"/>
                  </a:moveTo>
                  <a:lnTo>
                    <a:pt x="892" y="446"/>
                  </a:lnTo>
                  <a:lnTo>
                    <a:pt x="890" y="399"/>
                  </a:lnTo>
                  <a:lnTo>
                    <a:pt x="882" y="354"/>
                  </a:lnTo>
                  <a:lnTo>
                    <a:pt x="872" y="312"/>
                  </a:lnTo>
                  <a:lnTo>
                    <a:pt x="856" y="271"/>
                  </a:lnTo>
                  <a:lnTo>
                    <a:pt x="838" y="233"/>
                  </a:lnTo>
                  <a:lnTo>
                    <a:pt x="815" y="196"/>
                  </a:lnTo>
                  <a:lnTo>
                    <a:pt x="791" y="162"/>
                  </a:lnTo>
                  <a:lnTo>
                    <a:pt x="761" y="129"/>
                  </a:lnTo>
                  <a:lnTo>
                    <a:pt x="730" y="101"/>
                  </a:lnTo>
                  <a:lnTo>
                    <a:pt x="696" y="77"/>
                  </a:lnTo>
                  <a:lnTo>
                    <a:pt x="659" y="54"/>
                  </a:lnTo>
                  <a:lnTo>
                    <a:pt x="621" y="34"/>
                  </a:lnTo>
                  <a:lnTo>
                    <a:pt x="578" y="20"/>
                  </a:lnTo>
                  <a:lnTo>
                    <a:pt x="536" y="10"/>
                  </a:lnTo>
                  <a:lnTo>
                    <a:pt x="491" y="2"/>
                  </a:lnTo>
                  <a:lnTo>
                    <a:pt x="446" y="0"/>
                  </a:lnTo>
                  <a:lnTo>
                    <a:pt x="446" y="0"/>
                  </a:lnTo>
                  <a:lnTo>
                    <a:pt x="402" y="2"/>
                  </a:lnTo>
                  <a:lnTo>
                    <a:pt x="357" y="10"/>
                  </a:lnTo>
                  <a:lnTo>
                    <a:pt x="315" y="20"/>
                  </a:lnTo>
                  <a:lnTo>
                    <a:pt x="272" y="34"/>
                  </a:lnTo>
                  <a:lnTo>
                    <a:pt x="233" y="54"/>
                  </a:lnTo>
                  <a:lnTo>
                    <a:pt x="197" y="77"/>
                  </a:lnTo>
                  <a:lnTo>
                    <a:pt x="163" y="101"/>
                  </a:lnTo>
                  <a:lnTo>
                    <a:pt x="132" y="129"/>
                  </a:lnTo>
                  <a:lnTo>
                    <a:pt x="102" y="162"/>
                  </a:lnTo>
                  <a:lnTo>
                    <a:pt x="77" y="196"/>
                  </a:lnTo>
                  <a:lnTo>
                    <a:pt x="55" y="233"/>
                  </a:lnTo>
                  <a:lnTo>
                    <a:pt x="37" y="271"/>
                  </a:lnTo>
                  <a:lnTo>
                    <a:pt x="21" y="312"/>
                  </a:lnTo>
                  <a:lnTo>
                    <a:pt x="10" y="354"/>
                  </a:lnTo>
                  <a:lnTo>
                    <a:pt x="2" y="399"/>
                  </a:lnTo>
                  <a:lnTo>
                    <a:pt x="0" y="446"/>
                  </a:lnTo>
                  <a:lnTo>
                    <a:pt x="0" y="446"/>
                  </a:lnTo>
                  <a:lnTo>
                    <a:pt x="2" y="466"/>
                  </a:lnTo>
                  <a:lnTo>
                    <a:pt x="2" y="466"/>
                  </a:lnTo>
                  <a:lnTo>
                    <a:pt x="0" y="488"/>
                  </a:lnTo>
                  <a:lnTo>
                    <a:pt x="0" y="488"/>
                  </a:lnTo>
                  <a:lnTo>
                    <a:pt x="2" y="521"/>
                  </a:lnTo>
                  <a:lnTo>
                    <a:pt x="8" y="553"/>
                  </a:lnTo>
                  <a:lnTo>
                    <a:pt x="19" y="585"/>
                  </a:lnTo>
                  <a:lnTo>
                    <a:pt x="31" y="616"/>
                  </a:lnTo>
                  <a:lnTo>
                    <a:pt x="45" y="646"/>
                  </a:lnTo>
                  <a:lnTo>
                    <a:pt x="61" y="675"/>
                  </a:lnTo>
                  <a:lnTo>
                    <a:pt x="77" y="701"/>
                  </a:lnTo>
                  <a:lnTo>
                    <a:pt x="94" y="725"/>
                  </a:lnTo>
                  <a:lnTo>
                    <a:pt x="128" y="770"/>
                  </a:lnTo>
                  <a:lnTo>
                    <a:pt x="158" y="802"/>
                  </a:lnTo>
                  <a:lnTo>
                    <a:pt x="189" y="831"/>
                  </a:lnTo>
                  <a:lnTo>
                    <a:pt x="189" y="831"/>
                  </a:lnTo>
                  <a:lnTo>
                    <a:pt x="201" y="845"/>
                  </a:lnTo>
                  <a:lnTo>
                    <a:pt x="213" y="861"/>
                  </a:lnTo>
                  <a:lnTo>
                    <a:pt x="223" y="877"/>
                  </a:lnTo>
                  <a:lnTo>
                    <a:pt x="233" y="898"/>
                  </a:lnTo>
                  <a:lnTo>
                    <a:pt x="242" y="916"/>
                  </a:lnTo>
                  <a:lnTo>
                    <a:pt x="248" y="936"/>
                  </a:lnTo>
                  <a:lnTo>
                    <a:pt x="252" y="957"/>
                  </a:lnTo>
                  <a:lnTo>
                    <a:pt x="252" y="975"/>
                  </a:lnTo>
                  <a:lnTo>
                    <a:pt x="252" y="975"/>
                  </a:lnTo>
                  <a:lnTo>
                    <a:pt x="294" y="975"/>
                  </a:lnTo>
                  <a:lnTo>
                    <a:pt x="294" y="626"/>
                  </a:lnTo>
                  <a:lnTo>
                    <a:pt x="294" y="626"/>
                  </a:lnTo>
                  <a:lnTo>
                    <a:pt x="294" y="614"/>
                  </a:lnTo>
                  <a:lnTo>
                    <a:pt x="296" y="602"/>
                  </a:lnTo>
                  <a:lnTo>
                    <a:pt x="298" y="592"/>
                  </a:lnTo>
                  <a:lnTo>
                    <a:pt x="302" y="579"/>
                  </a:lnTo>
                  <a:lnTo>
                    <a:pt x="315" y="561"/>
                  </a:lnTo>
                  <a:lnTo>
                    <a:pt x="329" y="545"/>
                  </a:lnTo>
                  <a:lnTo>
                    <a:pt x="345" y="533"/>
                  </a:lnTo>
                  <a:lnTo>
                    <a:pt x="363" y="525"/>
                  </a:lnTo>
                  <a:lnTo>
                    <a:pt x="384" y="519"/>
                  </a:lnTo>
                  <a:lnTo>
                    <a:pt x="402" y="517"/>
                  </a:lnTo>
                  <a:lnTo>
                    <a:pt x="402" y="517"/>
                  </a:lnTo>
                  <a:lnTo>
                    <a:pt x="416" y="519"/>
                  </a:lnTo>
                  <a:lnTo>
                    <a:pt x="428" y="521"/>
                  </a:lnTo>
                  <a:lnTo>
                    <a:pt x="440" y="525"/>
                  </a:lnTo>
                  <a:lnTo>
                    <a:pt x="450" y="529"/>
                  </a:lnTo>
                  <a:lnTo>
                    <a:pt x="450" y="529"/>
                  </a:lnTo>
                  <a:lnTo>
                    <a:pt x="463" y="525"/>
                  </a:lnTo>
                  <a:lnTo>
                    <a:pt x="477" y="519"/>
                  </a:lnTo>
                  <a:lnTo>
                    <a:pt x="491" y="517"/>
                  </a:lnTo>
                  <a:lnTo>
                    <a:pt x="505" y="517"/>
                  </a:lnTo>
                  <a:lnTo>
                    <a:pt x="505" y="517"/>
                  </a:lnTo>
                  <a:lnTo>
                    <a:pt x="523" y="517"/>
                  </a:lnTo>
                  <a:lnTo>
                    <a:pt x="540" y="523"/>
                  </a:lnTo>
                  <a:lnTo>
                    <a:pt x="558" y="531"/>
                  </a:lnTo>
                  <a:lnTo>
                    <a:pt x="572" y="541"/>
                  </a:lnTo>
                  <a:lnTo>
                    <a:pt x="584" y="555"/>
                  </a:lnTo>
                  <a:lnTo>
                    <a:pt x="594" y="573"/>
                  </a:lnTo>
                  <a:lnTo>
                    <a:pt x="600" y="596"/>
                  </a:lnTo>
                  <a:lnTo>
                    <a:pt x="602" y="620"/>
                  </a:lnTo>
                  <a:lnTo>
                    <a:pt x="602" y="975"/>
                  </a:lnTo>
                  <a:lnTo>
                    <a:pt x="641" y="975"/>
                  </a:lnTo>
                  <a:lnTo>
                    <a:pt x="641" y="975"/>
                  </a:lnTo>
                  <a:lnTo>
                    <a:pt x="641" y="975"/>
                  </a:lnTo>
                  <a:lnTo>
                    <a:pt x="641" y="957"/>
                  </a:lnTo>
                  <a:lnTo>
                    <a:pt x="645" y="936"/>
                  </a:lnTo>
                  <a:lnTo>
                    <a:pt x="651" y="916"/>
                  </a:lnTo>
                  <a:lnTo>
                    <a:pt x="659" y="898"/>
                  </a:lnTo>
                  <a:lnTo>
                    <a:pt x="669" y="877"/>
                  </a:lnTo>
                  <a:lnTo>
                    <a:pt x="680" y="861"/>
                  </a:lnTo>
                  <a:lnTo>
                    <a:pt x="692" y="845"/>
                  </a:lnTo>
                  <a:lnTo>
                    <a:pt x="704" y="831"/>
                  </a:lnTo>
                  <a:lnTo>
                    <a:pt x="704" y="831"/>
                  </a:lnTo>
                  <a:lnTo>
                    <a:pt x="734" y="802"/>
                  </a:lnTo>
                  <a:lnTo>
                    <a:pt x="765" y="770"/>
                  </a:lnTo>
                  <a:lnTo>
                    <a:pt x="799" y="725"/>
                  </a:lnTo>
                  <a:lnTo>
                    <a:pt x="815" y="701"/>
                  </a:lnTo>
                  <a:lnTo>
                    <a:pt x="832" y="675"/>
                  </a:lnTo>
                  <a:lnTo>
                    <a:pt x="848" y="646"/>
                  </a:lnTo>
                  <a:lnTo>
                    <a:pt x="862" y="616"/>
                  </a:lnTo>
                  <a:lnTo>
                    <a:pt x="874" y="585"/>
                  </a:lnTo>
                  <a:lnTo>
                    <a:pt x="884" y="553"/>
                  </a:lnTo>
                  <a:lnTo>
                    <a:pt x="890" y="521"/>
                  </a:lnTo>
                  <a:lnTo>
                    <a:pt x="892" y="488"/>
                  </a:lnTo>
                  <a:lnTo>
                    <a:pt x="892" y="488"/>
                  </a:lnTo>
                  <a:lnTo>
                    <a:pt x="890" y="466"/>
                  </a:lnTo>
                  <a:lnTo>
                    <a:pt x="890" y="466"/>
                  </a:lnTo>
                  <a:lnTo>
                    <a:pt x="892" y="446"/>
                  </a:lnTo>
                  <a:lnTo>
                    <a:pt x="892" y="446"/>
                  </a:lnTo>
                  <a:close/>
                  <a:moveTo>
                    <a:pt x="463" y="626"/>
                  </a:moveTo>
                  <a:lnTo>
                    <a:pt x="463" y="626"/>
                  </a:lnTo>
                  <a:lnTo>
                    <a:pt x="463" y="610"/>
                  </a:lnTo>
                  <a:lnTo>
                    <a:pt x="459" y="596"/>
                  </a:lnTo>
                  <a:lnTo>
                    <a:pt x="454" y="585"/>
                  </a:lnTo>
                  <a:lnTo>
                    <a:pt x="448" y="575"/>
                  </a:lnTo>
                  <a:lnTo>
                    <a:pt x="448" y="575"/>
                  </a:lnTo>
                  <a:lnTo>
                    <a:pt x="440" y="585"/>
                  </a:lnTo>
                  <a:lnTo>
                    <a:pt x="432" y="598"/>
                  </a:lnTo>
                  <a:lnTo>
                    <a:pt x="428" y="612"/>
                  </a:lnTo>
                  <a:lnTo>
                    <a:pt x="426" y="626"/>
                  </a:lnTo>
                  <a:lnTo>
                    <a:pt x="426" y="626"/>
                  </a:lnTo>
                  <a:lnTo>
                    <a:pt x="428" y="642"/>
                  </a:lnTo>
                  <a:lnTo>
                    <a:pt x="428" y="656"/>
                  </a:lnTo>
                  <a:lnTo>
                    <a:pt x="434" y="677"/>
                  </a:lnTo>
                  <a:lnTo>
                    <a:pt x="440" y="689"/>
                  </a:lnTo>
                  <a:lnTo>
                    <a:pt x="446" y="693"/>
                  </a:lnTo>
                  <a:lnTo>
                    <a:pt x="446" y="693"/>
                  </a:lnTo>
                  <a:lnTo>
                    <a:pt x="448" y="689"/>
                  </a:lnTo>
                  <a:lnTo>
                    <a:pt x="454" y="679"/>
                  </a:lnTo>
                  <a:lnTo>
                    <a:pt x="459" y="669"/>
                  </a:lnTo>
                  <a:lnTo>
                    <a:pt x="461" y="658"/>
                  </a:lnTo>
                  <a:lnTo>
                    <a:pt x="463" y="644"/>
                  </a:lnTo>
                  <a:lnTo>
                    <a:pt x="463" y="626"/>
                  </a:lnTo>
                  <a:lnTo>
                    <a:pt x="463" y="6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3" name="图片 2" descr="timg">
            <a:extLst>
              <a:ext uri="{FF2B5EF4-FFF2-40B4-BE49-F238E27FC236}">
                <a16:creationId xmlns:a16="http://schemas.microsoft.com/office/drawing/2014/main" id="{89402955-1761-7D5E-0FD6-C6C526B71C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21" r="7432" b="11069"/>
          <a:stretch>
            <a:fillRect/>
          </a:stretch>
        </p:blipFill>
        <p:spPr>
          <a:xfrm>
            <a:off x="11154410" y="522605"/>
            <a:ext cx="1052830" cy="107061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A7089E74-B56D-D033-54D2-13C2B8BCD001}"/>
              </a:ext>
            </a:extLst>
          </p:cNvPr>
          <p:cNvGrpSpPr/>
          <p:nvPr/>
        </p:nvGrpSpPr>
        <p:grpSpPr>
          <a:xfrm>
            <a:off x="1629604" y="639230"/>
            <a:ext cx="5449235" cy="635146"/>
            <a:chOff x="4756064" y="2682769"/>
            <a:chExt cx="3589237" cy="567270"/>
          </a:xfrm>
        </p:grpSpPr>
        <p:sp>
          <p:nvSpPr>
            <p:cNvPr id="5" name="任意多边形 14">
              <a:extLst>
                <a:ext uri="{FF2B5EF4-FFF2-40B4-BE49-F238E27FC236}">
                  <a16:creationId xmlns:a16="http://schemas.microsoft.com/office/drawing/2014/main" id="{A44F7DDF-E47A-0AEA-CD2B-957E195687AE}"/>
                </a:ext>
              </a:extLst>
            </p:cNvPr>
            <p:cNvSpPr/>
            <p:nvPr/>
          </p:nvSpPr>
          <p:spPr>
            <a:xfrm>
              <a:off x="4756064" y="2682769"/>
              <a:ext cx="3111586" cy="567270"/>
            </a:xfrm>
            <a:custGeom>
              <a:avLst/>
              <a:gdLst>
                <a:gd name="connsiteX0" fmla="*/ 0 w 3111586"/>
                <a:gd name="connsiteY0" fmla="*/ 0 h 567270"/>
                <a:gd name="connsiteX1" fmla="*/ 2827951 w 3111586"/>
                <a:gd name="connsiteY1" fmla="*/ 0 h 567270"/>
                <a:gd name="connsiteX2" fmla="*/ 3111586 w 3111586"/>
                <a:gd name="connsiteY2" fmla="*/ 283635 h 567270"/>
                <a:gd name="connsiteX3" fmla="*/ 2827951 w 3111586"/>
                <a:gd name="connsiteY3" fmla="*/ 567270 h 567270"/>
                <a:gd name="connsiteX4" fmla="*/ 216299 w 3111586"/>
                <a:gd name="connsiteY4" fmla="*/ 567270 h 567270"/>
                <a:gd name="connsiteX5" fmla="*/ 176658 w 3111586"/>
                <a:gd name="connsiteY5" fmla="*/ 413101 h 567270"/>
                <a:gd name="connsiteX6" fmla="*/ 7068 w 3111586"/>
                <a:gd name="connsiteY6" fmla="*/ 11634 h 5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11586" h="567270">
                  <a:moveTo>
                    <a:pt x="0" y="0"/>
                  </a:moveTo>
                  <a:lnTo>
                    <a:pt x="2827951" y="0"/>
                  </a:lnTo>
                  <a:lnTo>
                    <a:pt x="3111586" y="283635"/>
                  </a:lnTo>
                  <a:lnTo>
                    <a:pt x="2827951" y="567270"/>
                  </a:lnTo>
                  <a:lnTo>
                    <a:pt x="216299" y="567270"/>
                  </a:lnTo>
                  <a:lnTo>
                    <a:pt x="176658" y="413101"/>
                  </a:lnTo>
                  <a:cubicBezTo>
                    <a:pt x="133041" y="272869"/>
                    <a:pt x="76011" y="138546"/>
                    <a:pt x="7068" y="11634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6" name="TextBox 30">
              <a:extLst>
                <a:ext uri="{FF2B5EF4-FFF2-40B4-BE49-F238E27FC236}">
                  <a16:creationId xmlns:a16="http://schemas.microsoft.com/office/drawing/2014/main" id="{FE735872-851D-9314-5473-74C9F0F74B0A}"/>
                </a:ext>
              </a:extLst>
            </p:cNvPr>
            <p:cNvSpPr txBox="1"/>
            <p:nvPr/>
          </p:nvSpPr>
          <p:spPr>
            <a:xfrm>
              <a:off x="5112885" y="2769453"/>
              <a:ext cx="3232416" cy="38483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ea"/>
                  <a:sym typeface="+mn-lt"/>
                </a:rPr>
                <a:t>仓库地址以及组员分工</a:t>
              </a: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83F76E99-7F2C-20B9-5717-E9371DA0134F}"/>
              </a:ext>
            </a:extLst>
          </p:cNvPr>
          <p:cNvSpPr txBox="1"/>
          <p:nvPr/>
        </p:nvSpPr>
        <p:spPr>
          <a:xfrm>
            <a:off x="1751845" y="1606075"/>
            <a:ext cx="8935205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5859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仓库地址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https://github.com/sekiroac/meeting_appointment.git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9A765CD-6830-C0AD-AF48-69E8AB80487D}"/>
              </a:ext>
            </a:extLst>
          </p:cNvPr>
          <p:cNvSpPr txBox="1"/>
          <p:nvPr/>
        </p:nvSpPr>
        <p:spPr>
          <a:xfrm>
            <a:off x="1751845" y="3641960"/>
            <a:ext cx="7878729" cy="2346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组员分工：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58595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solidFill>
                  <a:srgbClr val="5859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郭阳：代码实现，项目报告内容，演示视频录制</a:t>
            </a:r>
            <a:endParaRPr lang="en-US" altLang="zh-CN" sz="2000" b="1" dirty="0">
              <a:solidFill>
                <a:srgbClr val="58595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陈源：测试项目，项目报告内容，制作汇报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solidFill>
                  <a:srgbClr val="5859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王润玺：测试项目，项目报告内容，项目报告汇总整合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58595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58595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250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:\Users\Administrator\Desktop\上交大图片\微信图片_20200106165028.jpg微信图片_20200106165028"/>
          <p:cNvPicPr>
            <a:picLocks noChangeAspect="1"/>
          </p:cNvPicPr>
          <p:nvPr/>
        </p:nvPicPr>
        <p:blipFill rotWithShape="1">
          <a:blip r:embed="rId3"/>
          <a:srcRect b="16027"/>
          <a:stretch>
            <a:fillRect/>
          </a:stretch>
        </p:blipFill>
        <p:spPr>
          <a:xfrm>
            <a:off x="0" y="0"/>
            <a:ext cx="12209780" cy="6835775"/>
          </a:xfrm>
          <a:prstGeom prst="rect">
            <a:avLst/>
          </a:prstGeom>
        </p:spPr>
      </p:pic>
      <p:cxnSp>
        <p:nvCxnSpPr>
          <p:cNvPr id="21" name="直接连接符 20"/>
          <p:cNvCxnSpPr/>
          <p:nvPr/>
        </p:nvCxnSpPr>
        <p:spPr>
          <a:xfrm>
            <a:off x="6191685" y="-1503433"/>
            <a:ext cx="3298943" cy="462963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五角星 4"/>
          <p:cNvSpPr/>
          <p:nvPr/>
        </p:nvSpPr>
        <p:spPr>
          <a:xfrm>
            <a:off x="2446609" y="5881050"/>
            <a:ext cx="362857" cy="36285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平行四边形 6"/>
          <p:cNvSpPr/>
          <p:nvPr/>
        </p:nvSpPr>
        <p:spPr>
          <a:xfrm flipH="1">
            <a:off x="-2973570" y="1082221"/>
            <a:ext cx="8738013" cy="1966506"/>
          </a:xfrm>
          <a:prstGeom prst="parallelogram">
            <a:avLst>
              <a:gd name="adj" fmla="val 72110"/>
            </a:avLst>
          </a:prstGeom>
          <a:solidFill>
            <a:srgbClr val="FEBC6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平行四边形 7"/>
          <p:cNvSpPr/>
          <p:nvPr/>
        </p:nvSpPr>
        <p:spPr>
          <a:xfrm flipH="1">
            <a:off x="5692346" y="2641153"/>
            <a:ext cx="8738013" cy="1966506"/>
          </a:xfrm>
          <a:prstGeom prst="parallelogram">
            <a:avLst>
              <a:gd name="adj" fmla="val 72110"/>
            </a:avLst>
          </a:prstGeom>
          <a:solidFill>
            <a:srgbClr val="FEBC6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984886" y="742035"/>
            <a:ext cx="3151505" cy="2646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800" b="1" dirty="0">
                <a:solidFill>
                  <a:prstClr val="white"/>
                </a:solidFill>
              </a:rPr>
              <a:t>No</a:t>
            </a:r>
            <a:r>
              <a:rPr lang="en-US" altLang="zh-CN" sz="16600" b="1" dirty="0">
                <a:solidFill>
                  <a:prstClr val="white"/>
                </a:solidFill>
              </a:rPr>
              <a:t>.1</a:t>
            </a:r>
            <a:endParaRPr lang="zh-CN" altLang="en-US" sz="16600" b="1" dirty="0">
              <a:solidFill>
                <a:prstClr val="white"/>
              </a:solidFill>
            </a:endParaRPr>
          </a:p>
        </p:txBody>
      </p:sp>
      <p:sp>
        <p:nvSpPr>
          <p:cNvPr id="10" name="任意多边形 9"/>
          <p:cNvSpPr/>
          <p:nvPr/>
        </p:nvSpPr>
        <p:spPr>
          <a:xfrm rot="3276615">
            <a:off x="5658470" y="3941318"/>
            <a:ext cx="1482303" cy="281483"/>
          </a:xfrm>
          <a:custGeom>
            <a:avLst/>
            <a:gdLst>
              <a:gd name="connsiteX0" fmla="*/ 0 w 1482303"/>
              <a:gd name="connsiteY0" fmla="*/ 10612 h 281483"/>
              <a:gd name="connsiteX1" fmla="*/ 1482303 w 1482303"/>
              <a:gd name="connsiteY1" fmla="*/ 0 h 281483"/>
              <a:gd name="connsiteX2" fmla="*/ 1282339 w 1482303"/>
              <a:gd name="connsiteY2" fmla="*/ 281483 h 281483"/>
              <a:gd name="connsiteX3" fmla="*/ 167139 w 1482303"/>
              <a:gd name="connsiteY3" fmla="*/ 281483 h 281483"/>
              <a:gd name="connsiteX4" fmla="*/ 0 w 1482303"/>
              <a:gd name="connsiteY4" fmla="*/ 10612 h 281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2303" h="281483">
                <a:moveTo>
                  <a:pt x="0" y="10612"/>
                </a:moveTo>
                <a:lnTo>
                  <a:pt x="1482303" y="0"/>
                </a:lnTo>
                <a:lnTo>
                  <a:pt x="1282339" y="281483"/>
                </a:lnTo>
                <a:lnTo>
                  <a:pt x="167139" y="281483"/>
                </a:lnTo>
                <a:lnTo>
                  <a:pt x="0" y="10612"/>
                </a:lnTo>
                <a:close/>
              </a:path>
            </a:pathLst>
          </a:custGeom>
          <a:solidFill>
            <a:srgbClr val="FEBC6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 rot="3276615">
            <a:off x="5599950" y="4182213"/>
            <a:ext cx="920557" cy="224844"/>
          </a:xfrm>
          <a:custGeom>
            <a:avLst/>
            <a:gdLst>
              <a:gd name="connsiteX0" fmla="*/ 0 w 920557"/>
              <a:gd name="connsiteY0" fmla="*/ 0 h 224844"/>
              <a:gd name="connsiteX1" fmla="*/ 920557 w 920557"/>
              <a:gd name="connsiteY1" fmla="*/ 0 h 224844"/>
              <a:gd name="connsiteX2" fmla="*/ 760829 w 920557"/>
              <a:gd name="connsiteY2" fmla="*/ 224844 h 224844"/>
              <a:gd name="connsiteX3" fmla="*/ 138738 w 920557"/>
              <a:gd name="connsiteY3" fmla="*/ 224843 h 224844"/>
              <a:gd name="connsiteX4" fmla="*/ 0 w 920557"/>
              <a:gd name="connsiteY4" fmla="*/ 0 h 224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0557" h="224844">
                <a:moveTo>
                  <a:pt x="0" y="0"/>
                </a:moveTo>
                <a:lnTo>
                  <a:pt x="920557" y="0"/>
                </a:lnTo>
                <a:lnTo>
                  <a:pt x="760829" y="224844"/>
                </a:lnTo>
                <a:lnTo>
                  <a:pt x="138738" y="224843"/>
                </a:lnTo>
                <a:lnTo>
                  <a:pt x="0" y="0"/>
                </a:lnTo>
                <a:close/>
              </a:path>
            </a:pathLst>
          </a:custGeom>
          <a:solidFill>
            <a:srgbClr val="FEBC6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任意多边形 11"/>
          <p:cNvSpPr/>
          <p:nvPr/>
        </p:nvSpPr>
        <p:spPr>
          <a:xfrm rot="3276615">
            <a:off x="5494019" y="4362764"/>
            <a:ext cx="427448" cy="322011"/>
          </a:xfrm>
          <a:custGeom>
            <a:avLst/>
            <a:gdLst>
              <a:gd name="connsiteX0" fmla="*/ 0 w 427448"/>
              <a:gd name="connsiteY0" fmla="*/ 0 h 322011"/>
              <a:gd name="connsiteX1" fmla="*/ 427448 w 427448"/>
              <a:gd name="connsiteY1" fmla="*/ 0 h 322011"/>
              <a:gd name="connsiteX2" fmla="*/ 198694 w 427448"/>
              <a:gd name="connsiteY2" fmla="*/ 322011 h 322011"/>
              <a:gd name="connsiteX3" fmla="*/ 0 w 427448"/>
              <a:gd name="connsiteY3" fmla="*/ 0 h 322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7448" h="322011">
                <a:moveTo>
                  <a:pt x="0" y="0"/>
                </a:moveTo>
                <a:lnTo>
                  <a:pt x="427448" y="0"/>
                </a:lnTo>
                <a:lnTo>
                  <a:pt x="198694" y="322011"/>
                </a:lnTo>
                <a:lnTo>
                  <a:pt x="0" y="0"/>
                </a:lnTo>
                <a:close/>
              </a:path>
            </a:pathLst>
          </a:custGeom>
          <a:solidFill>
            <a:srgbClr val="FEBC6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387487" y="3245236"/>
            <a:ext cx="7639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项目视频展示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-821920" y="1284364"/>
            <a:ext cx="3298943" cy="462963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1590141" y="3406571"/>
            <a:ext cx="3298943" cy="462963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8598377" y="4933997"/>
            <a:ext cx="3298943" cy="462963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8598377" y="5796264"/>
            <a:ext cx="3298943" cy="462963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A099A-E38B-4152-7124-9165C6C1C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68AFBABD-477D-C1C4-172A-16E50B2C3C84}"/>
              </a:ext>
            </a:extLst>
          </p:cNvPr>
          <p:cNvCxnSpPr/>
          <p:nvPr/>
        </p:nvCxnSpPr>
        <p:spPr>
          <a:xfrm>
            <a:off x="15334" y="509276"/>
            <a:ext cx="12192001" cy="0"/>
          </a:xfrm>
          <a:prstGeom prst="line">
            <a:avLst/>
          </a:prstGeom>
          <a:ln w="31750">
            <a:solidFill>
              <a:srgbClr val="793E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>
            <a:extLst>
              <a:ext uri="{FF2B5EF4-FFF2-40B4-BE49-F238E27FC236}">
                <a16:creationId xmlns:a16="http://schemas.microsoft.com/office/drawing/2014/main" id="{B7812DE7-2362-2AAC-5368-93575A2955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50" t="84680" r="32072" b="10267"/>
          <a:stretch>
            <a:fillRect/>
          </a:stretch>
        </p:blipFill>
        <p:spPr>
          <a:xfrm>
            <a:off x="820" y="-16164"/>
            <a:ext cx="12206515" cy="485334"/>
          </a:xfrm>
          <a:prstGeom prst="rect">
            <a:avLst/>
          </a:prstGeom>
        </p:spPr>
      </p:pic>
      <p:sp>
        <p:nvSpPr>
          <p:cNvPr id="56" name="泪滴形 55">
            <a:extLst>
              <a:ext uri="{FF2B5EF4-FFF2-40B4-BE49-F238E27FC236}">
                <a16:creationId xmlns:a16="http://schemas.microsoft.com/office/drawing/2014/main" id="{6E16D91E-C89D-6CA3-9E14-62747CCBD8AE}"/>
              </a:ext>
            </a:extLst>
          </p:cNvPr>
          <p:cNvSpPr/>
          <p:nvPr/>
        </p:nvSpPr>
        <p:spPr>
          <a:xfrm rot="18900000">
            <a:off x="432503" y="335831"/>
            <a:ext cx="1246203" cy="1284497"/>
          </a:xfrm>
          <a:prstGeom prst="teardrop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泪滴形 56">
            <a:extLst>
              <a:ext uri="{FF2B5EF4-FFF2-40B4-BE49-F238E27FC236}">
                <a16:creationId xmlns:a16="http://schemas.microsoft.com/office/drawing/2014/main" id="{48B910A4-EC7F-922C-501C-503A5F674EC8}"/>
              </a:ext>
            </a:extLst>
          </p:cNvPr>
          <p:cNvSpPr/>
          <p:nvPr/>
        </p:nvSpPr>
        <p:spPr>
          <a:xfrm rot="18900000">
            <a:off x="546179" y="457400"/>
            <a:ext cx="998806" cy="998806"/>
          </a:xfrm>
          <a:prstGeom prst="teardrop">
            <a:avLst/>
          </a:prstGeom>
          <a:solidFill>
            <a:srgbClr val="79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74567BE2-F928-54BB-DC8F-E0B907FC30C9}"/>
              </a:ext>
            </a:extLst>
          </p:cNvPr>
          <p:cNvGrpSpPr/>
          <p:nvPr/>
        </p:nvGrpSpPr>
        <p:grpSpPr>
          <a:xfrm>
            <a:off x="834494" y="636369"/>
            <a:ext cx="396792" cy="614761"/>
            <a:chOff x="8875713" y="962025"/>
            <a:chExt cx="1416050" cy="2193926"/>
          </a:xfrm>
          <a:solidFill>
            <a:schemeClr val="bg1"/>
          </a:solidFill>
        </p:grpSpPr>
        <p:sp>
          <p:nvSpPr>
            <p:cNvPr id="60" name="Freeform 15">
              <a:extLst>
                <a:ext uri="{FF2B5EF4-FFF2-40B4-BE49-F238E27FC236}">
                  <a16:creationId xmlns:a16="http://schemas.microsoft.com/office/drawing/2014/main" id="{3BE88EAF-0002-0327-B6E2-A187FC824020}"/>
                </a:ext>
              </a:extLst>
            </p:cNvPr>
            <p:cNvSpPr/>
            <p:nvPr/>
          </p:nvSpPr>
          <p:spPr bwMode="auto">
            <a:xfrm>
              <a:off x="9294813" y="2566988"/>
              <a:ext cx="592138" cy="588963"/>
            </a:xfrm>
            <a:custGeom>
              <a:avLst/>
              <a:gdLst>
                <a:gd name="T0" fmla="*/ 0 w 373"/>
                <a:gd name="T1" fmla="*/ 284 h 371"/>
                <a:gd name="T2" fmla="*/ 0 w 373"/>
                <a:gd name="T3" fmla="*/ 284 h 371"/>
                <a:gd name="T4" fmla="*/ 0 w 373"/>
                <a:gd name="T5" fmla="*/ 302 h 371"/>
                <a:gd name="T6" fmla="*/ 6 w 373"/>
                <a:gd name="T7" fmla="*/ 319 h 371"/>
                <a:gd name="T8" fmla="*/ 12 w 373"/>
                <a:gd name="T9" fmla="*/ 333 h 371"/>
                <a:gd name="T10" fmla="*/ 22 w 373"/>
                <a:gd name="T11" fmla="*/ 345 h 371"/>
                <a:gd name="T12" fmla="*/ 36 w 373"/>
                <a:gd name="T13" fmla="*/ 355 h 371"/>
                <a:gd name="T14" fmla="*/ 49 w 373"/>
                <a:gd name="T15" fmla="*/ 363 h 371"/>
                <a:gd name="T16" fmla="*/ 65 w 373"/>
                <a:gd name="T17" fmla="*/ 369 h 371"/>
                <a:gd name="T18" fmla="*/ 81 w 373"/>
                <a:gd name="T19" fmla="*/ 371 h 371"/>
                <a:gd name="T20" fmla="*/ 81 w 373"/>
                <a:gd name="T21" fmla="*/ 371 h 371"/>
                <a:gd name="T22" fmla="*/ 290 w 373"/>
                <a:gd name="T23" fmla="*/ 371 h 371"/>
                <a:gd name="T24" fmla="*/ 290 w 373"/>
                <a:gd name="T25" fmla="*/ 371 h 371"/>
                <a:gd name="T26" fmla="*/ 290 w 373"/>
                <a:gd name="T27" fmla="*/ 371 h 371"/>
                <a:gd name="T28" fmla="*/ 306 w 373"/>
                <a:gd name="T29" fmla="*/ 369 h 371"/>
                <a:gd name="T30" fmla="*/ 322 w 373"/>
                <a:gd name="T31" fmla="*/ 363 h 371"/>
                <a:gd name="T32" fmla="*/ 336 w 373"/>
                <a:gd name="T33" fmla="*/ 355 h 371"/>
                <a:gd name="T34" fmla="*/ 349 w 373"/>
                <a:gd name="T35" fmla="*/ 345 h 371"/>
                <a:gd name="T36" fmla="*/ 359 w 373"/>
                <a:gd name="T37" fmla="*/ 333 h 371"/>
                <a:gd name="T38" fmla="*/ 367 w 373"/>
                <a:gd name="T39" fmla="*/ 319 h 371"/>
                <a:gd name="T40" fmla="*/ 371 w 373"/>
                <a:gd name="T41" fmla="*/ 302 h 371"/>
                <a:gd name="T42" fmla="*/ 373 w 373"/>
                <a:gd name="T43" fmla="*/ 284 h 371"/>
                <a:gd name="T44" fmla="*/ 373 w 373"/>
                <a:gd name="T45" fmla="*/ 0 h 371"/>
                <a:gd name="T46" fmla="*/ 0 w 373"/>
                <a:gd name="T47" fmla="*/ 0 h 371"/>
                <a:gd name="T48" fmla="*/ 0 w 373"/>
                <a:gd name="T49" fmla="*/ 28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3" h="371">
                  <a:moveTo>
                    <a:pt x="0" y="284"/>
                  </a:moveTo>
                  <a:lnTo>
                    <a:pt x="0" y="284"/>
                  </a:lnTo>
                  <a:lnTo>
                    <a:pt x="0" y="302"/>
                  </a:lnTo>
                  <a:lnTo>
                    <a:pt x="6" y="319"/>
                  </a:lnTo>
                  <a:lnTo>
                    <a:pt x="12" y="333"/>
                  </a:lnTo>
                  <a:lnTo>
                    <a:pt x="22" y="345"/>
                  </a:lnTo>
                  <a:lnTo>
                    <a:pt x="36" y="355"/>
                  </a:lnTo>
                  <a:lnTo>
                    <a:pt x="49" y="363"/>
                  </a:lnTo>
                  <a:lnTo>
                    <a:pt x="65" y="369"/>
                  </a:lnTo>
                  <a:lnTo>
                    <a:pt x="81" y="371"/>
                  </a:lnTo>
                  <a:lnTo>
                    <a:pt x="81" y="371"/>
                  </a:lnTo>
                  <a:lnTo>
                    <a:pt x="290" y="371"/>
                  </a:lnTo>
                  <a:lnTo>
                    <a:pt x="290" y="371"/>
                  </a:lnTo>
                  <a:lnTo>
                    <a:pt x="290" y="371"/>
                  </a:lnTo>
                  <a:lnTo>
                    <a:pt x="306" y="369"/>
                  </a:lnTo>
                  <a:lnTo>
                    <a:pt x="322" y="363"/>
                  </a:lnTo>
                  <a:lnTo>
                    <a:pt x="336" y="355"/>
                  </a:lnTo>
                  <a:lnTo>
                    <a:pt x="349" y="345"/>
                  </a:lnTo>
                  <a:lnTo>
                    <a:pt x="359" y="333"/>
                  </a:lnTo>
                  <a:lnTo>
                    <a:pt x="367" y="319"/>
                  </a:lnTo>
                  <a:lnTo>
                    <a:pt x="371" y="302"/>
                  </a:lnTo>
                  <a:lnTo>
                    <a:pt x="373" y="284"/>
                  </a:lnTo>
                  <a:lnTo>
                    <a:pt x="373" y="0"/>
                  </a:lnTo>
                  <a:lnTo>
                    <a:pt x="0" y="0"/>
                  </a:lnTo>
                  <a:lnTo>
                    <a:pt x="0" y="2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2C283B51-437D-A05D-91B6-DBC4DF8F84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75713" y="962025"/>
              <a:ext cx="1416050" cy="1547813"/>
            </a:xfrm>
            <a:custGeom>
              <a:avLst/>
              <a:gdLst>
                <a:gd name="T0" fmla="*/ 479 w 892"/>
                <a:gd name="T1" fmla="*/ 557 h 975"/>
                <a:gd name="T2" fmla="*/ 499 w 892"/>
                <a:gd name="T3" fmla="*/ 606 h 975"/>
                <a:gd name="T4" fmla="*/ 495 w 892"/>
                <a:gd name="T5" fmla="*/ 675 h 975"/>
                <a:gd name="T6" fmla="*/ 465 w 892"/>
                <a:gd name="T7" fmla="*/ 723 h 975"/>
                <a:gd name="T8" fmla="*/ 436 w 892"/>
                <a:gd name="T9" fmla="*/ 727 h 975"/>
                <a:gd name="T10" fmla="*/ 400 w 892"/>
                <a:gd name="T11" fmla="*/ 689 h 975"/>
                <a:gd name="T12" fmla="*/ 390 w 892"/>
                <a:gd name="T13" fmla="*/ 626 h 975"/>
                <a:gd name="T14" fmla="*/ 418 w 892"/>
                <a:gd name="T15" fmla="*/ 555 h 975"/>
                <a:gd name="T16" fmla="*/ 390 w 892"/>
                <a:gd name="T17" fmla="*/ 555 h 975"/>
                <a:gd name="T18" fmla="*/ 343 w 892"/>
                <a:gd name="T19" fmla="*/ 583 h 975"/>
                <a:gd name="T20" fmla="*/ 329 w 892"/>
                <a:gd name="T21" fmla="*/ 975 h 975"/>
                <a:gd name="T22" fmla="*/ 564 w 892"/>
                <a:gd name="T23" fmla="*/ 600 h 975"/>
                <a:gd name="T24" fmla="*/ 529 w 892"/>
                <a:gd name="T25" fmla="*/ 557 h 975"/>
                <a:gd name="T26" fmla="*/ 892 w 892"/>
                <a:gd name="T27" fmla="*/ 446 h 975"/>
                <a:gd name="T28" fmla="*/ 872 w 892"/>
                <a:gd name="T29" fmla="*/ 312 h 975"/>
                <a:gd name="T30" fmla="*/ 791 w 892"/>
                <a:gd name="T31" fmla="*/ 162 h 975"/>
                <a:gd name="T32" fmla="*/ 659 w 892"/>
                <a:gd name="T33" fmla="*/ 54 h 975"/>
                <a:gd name="T34" fmla="*/ 491 w 892"/>
                <a:gd name="T35" fmla="*/ 2 h 975"/>
                <a:gd name="T36" fmla="*/ 357 w 892"/>
                <a:gd name="T37" fmla="*/ 10 h 975"/>
                <a:gd name="T38" fmla="*/ 197 w 892"/>
                <a:gd name="T39" fmla="*/ 77 h 975"/>
                <a:gd name="T40" fmla="*/ 77 w 892"/>
                <a:gd name="T41" fmla="*/ 196 h 975"/>
                <a:gd name="T42" fmla="*/ 10 w 892"/>
                <a:gd name="T43" fmla="*/ 354 h 975"/>
                <a:gd name="T44" fmla="*/ 2 w 892"/>
                <a:gd name="T45" fmla="*/ 466 h 975"/>
                <a:gd name="T46" fmla="*/ 2 w 892"/>
                <a:gd name="T47" fmla="*/ 521 h 975"/>
                <a:gd name="T48" fmla="*/ 45 w 892"/>
                <a:gd name="T49" fmla="*/ 646 h 975"/>
                <a:gd name="T50" fmla="*/ 128 w 892"/>
                <a:gd name="T51" fmla="*/ 770 h 975"/>
                <a:gd name="T52" fmla="*/ 201 w 892"/>
                <a:gd name="T53" fmla="*/ 845 h 975"/>
                <a:gd name="T54" fmla="*/ 242 w 892"/>
                <a:gd name="T55" fmla="*/ 916 h 975"/>
                <a:gd name="T56" fmla="*/ 252 w 892"/>
                <a:gd name="T57" fmla="*/ 975 h 975"/>
                <a:gd name="T58" fmla="*/ 294 w 892"/>
                <a:gd name="T59" fmla="*/ 614 h 975"/>
                <a:gd name="T60" fmla="*/ 315 w 892"/>
                <a:gd name="T61" fmla="*/ 561 h 975"/>
                <a:gd name="T62" fmla="*/ 384 w 892"/>
                <a:gd name="T63" fmla="*/ 519 h 975"/>
                <a:gd name="T64" fmla="*/ 428 w 892"/>
                <a:gd name="T65" fmla="*/ 521 h 975"/>
                <a:gd name="T66" fmla="*/ 463 w 892"/>
                <a:gd name="T67" fmla="*/ 525 h 975"/>
                <a:gd name="T68" fmla="*/ 505 w 892"/>
                <a:gd name="T69" fmla="*/ 517 h 975"/>
                <a:gd name="T70" fmla="*/ 572 w 892"/>
                <a:gd name="T71" fmla="*/ 541 h 975"/>
                <a:gd name="T72" fmla="*/ 602 w 892"/>
                <a:gd name="T73" fmla="*/ 620 h 975"/>
                <a:gd name="T74" fmla="*/ 641 w 892"/>
                <a:gd name="T75" fmla="*/ 975 h 975"/>
                <a:gd name="T76" fmla="*/ 659 w 892"/>
                <a:gd name="T77" fmla="*/ 898 h 975"/>
                <a:gd name="T78" fmla="*/ 704 w 892"/>
                <a:gd name="T79" fmla="*/ 831 h 975"/>
                <a:gd name="T80" fmla="*/ 799 w 892"/>
                <a:gd name="T81" fmla="*/ 725 h 975"/>
                <a:gd name="T82" fmla="*/ 862 w 892"/>
                <a:gd name="T83" fmla="*/ 616 h 975"/>
                <a:gd name="T84" fmla="*/ 892 w 892"/>
                <a:gd name="T85" fmla="*/ 488 h 975"/>
                <a:gd name="T86" fmla="*/ 892 w 892"/>
                <a:gd name="T87" fmla="*/ 446 h 975"/>
                <a:gd name="T88" fmla="*/ 463 w 892"/>
                <a:gd name="T89" fmla="*/ 610 h 975"/>
                <a:gd name="T90" fmla="*/ 448 w 892"/>
                <a:gd name="T91" fmla="*/ 575 h 975"/>
                <a:gd name="T92" fmla="*/ 426 w 892"/>
                <a:gd name="T93" fmla="*/ 626 h 975"/>
                <a:gd name="T94" fmla="*/ 434 w 892"/>
                <a:gd name="T95" fmla="*/ 677 h 975"/>
                <a:gd name="T96" fmla="*/ 448 w 892"/>
                <a:gd name="T97" fmla="*/ 689 h 975"/>
                <a:gd name="T98" fmla="*/ 463 w 892"/>
                <a:gd name="T99" fmla="*/ 644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2" h="975">
                  <a:moveTo>
                    <a:pt x="505" y="553"/>
                  </a:moveTo>
                  <a:lnTo>
                    <a:pt x="505" y="553"/>
                  </a:lnTo>
                  <a:lnTo>
                    <a:pt x="493" y="553"/>
                  </a:lnTo>
                  <a:lnTo>
                    <a:pt x="479" y="557"/>
                  </a:lnTo>
                  <a:lnTo>
                    <a:pt x="479" y="557"/>
                  </a:lnTo>
                  <a:lnTo>
                    <a:pt x="489" y="571"/>
                  </a:lnTo>
                  <a:lnTo>
                    <a:pt x="495" y="588"/>
                  </a:lnTo>
                  <a:lnTo>
                    <a:pt x="499" y="606"/>
                  </a:lnTo>
                  <a:lnTo>
                    <a:pt x="499" y="626"/>
                  </a:lnTo>
                  <a:lnTo>
                    <a:pt x="499" y="626"/>
                  </a:lnTo>
                  <a:lnTo>
                    <a:pt x="499" y="652"/>
                  </a:lnTo>
                  <a:lnTo>
                    <a:pt x="495" y="675"/>
                  </a:lnTo>
                  <a:lnTo>
                    <a:pt x="489" y="691"/>
                  </a:lnTo>
                  <a:lnTo>
                    <a:pt x="481" y="705"/>
                  </a:lnTo>
                  <a:lnTo>
                    <a:pt x="473" y="715"/>
                  </a:lnTo>
                  <a:lnTo>
                    <a:pt x="465" y="723"/>
                  </a:lnTo>
                  <a:lnTo>
                    <a:pt x="454" y="727"/>
                  </a:lnTo>
                  <a:lnTo>
                    <a:pt x="446" y="729"/>
                  </a:lnTo>
                  <a:lnTo>
                    <a:pt x="446" y="729"/>
                  </a:lnTo>
                  <a:lnTo>
                    <a:pt x="436" y="727"/>
                  </a:lnTo>
                  <a:lnTo>
                    <a:pt x="426" y="723"/>
                  </a:lnTo>
                  <a:lnTo>
                    <a:pt x="416" y="715"/>
                  </a:lnTo>
                  <a:lnTo>
                    <a:pt x="408" y="703"/>
                  </a:lnTo>
                  <a:lnTo>
                    <a:pt x="400" y="689"/>
                  </a:lnTo>
                  <a:lnTo>
                    <a:pt x="396" y="673"/>
                  </a:lnTo>
                  <a:lnTo>
                    <a:pt x="392" y="650"/>
                  </a:lnTo>
                  <a:lnTo>
                    <a:pt x="390" y="626"/>
                  </a:lnTo>
                  <a:lnTo>
                    <a:pt x="390" y="626"/>
                  </a:lnTo>
                  <a:lnTo>
                    <a:pt x="392" y="606"/>
                  </a:lnTo>
                  <a:lnTo>
                    <a:pt x="398" y="588"/>
                  </a:lnTo>
                  <a:lnTo>
                    <a:pt x="406" y="569"/>
                  </a:lnTo>
                  <a:lnTo>
                    <a:pt x="418" y="555"/>
                  </a:lnTo>
                  <a:lnTo>
                    <a:pt x="418" y="555"/>
                  </a:lnTo>
                  <a:lnTo>
                    <a:pt x="402" y="553"/>
                  </a:lnTo>
                  <a:lnTo>
                    <a:pt x="402" y="553"/>
                  </a:lnTo>
                  <a:lnTo>
                    <a:pt x="390" y="555"/>
                  </a:lnTo>
                  <a:lnTo>
                    <a:pt x="375" y="559"/>
                  </a:lnTo>
                  <a:lnTo>
                    <a:pt x="363" y="565"/>
                  </a:lnTo>
                  <a:lnTo>
                    <a:pt x="353" y="573"/>
                  </a:lnTo>
                  <a:lnTo>
                    <a:pt x="343" y="583"/>
                  </a:lnTo>
                  <a:lnTo>
                    <a:pt x="337" y="596"/>
                  </a:lnTo>
                  <a:lnTo>
                    <a:pt x="331" y="610"/>
                  </a:lnTo>
                  <a:lnTo>
                    <a:pt x="329" y="626"/>
                  </a:lnTo>
                  <a:lnTo>
                    <a:pt x="329" y="975"/>
                  </a:lnTo>
                  <a:lnTo>
                    <a:pt x="566" y="975"/>
                  </a:lnTo>
                  <a:lnTo>
                    <a:pt x="566" y="620"/>
                  </a:lnTo>
                  <a:lnTo>
                    <a:pt x="566" y="620"/>
                  </a:lnTo>
                  <a:lnTo>
                    <a:pt x="564" y="600"/>
                  </a:lnTo>
                  <a:lnTo>
                    <a:pt x="558" y="583"/>
                  </a:lnTo>
                  <a:lnTo>
                    <a:pt x="550" y="571"/>
                  </a:lnTo>
                  <a:lnTo>
                    <a:pt x="542" y="563"/>
                  </a:lnTo>
                  <a:lnTo>
                    <a:pt x="529" y="557"/>
                  </a:lnTo>
                  <a:lnTo>
                    <a:pt x="521" y="555"/>
                  </a:lnTo>
                  <a:lnTo>
                    <a:pt x="505" y="553"/>
                  </a:lnTo>
                  <a:lnTo>
                    <a:pt x="505" y="553"/>
                  </a:lnTo>
                  <a:close/>
                  <a:moveTo>
                    <a:pt x="892" y="446"/>
                  </a:moveTo>
                  <a:lnTo>
                    <a:pt x="892" y="446"/>
                  </a:lnTo>
                  <a:lnTo>
                    <a:pt x="890" y="399"/>
                  </a:lnTo>
                  <a:lnTo>
                    <a:pt x="882" y="354"/>
                  </a:lnTo>
                  <a:lnTo>
                    <a:pt x="872" y="312"/>
                  </a:lnTo>
                  <a:lnTo>
                    <a:pt x="856" y="271"/>
                  </a:lnTo>
                  <a:lnTo>
                    <a:pt x="838" y="233"/>
                  </a:lnTo>
                  <a:lnTo>
                    <a:pt x="815" y="196"/>
                  </a:lnTo>
                  <a:lnTo>
                    <a:pt x="791" y="162"/>
                  </a:lnTo>
                  <a:lnTo>
                    <a:pt x="761" y="129"/>
                  </a:lnTo>
                  <a:lnTo>
                    <a:pt x="730" y="101"/>
                  </a:lnTo>
                  <a:lnTo>
                    <a:pt x="696" y="77"/>
                  </a:lnTo>
                  <a:lnTo>
                    <a:pt x="659" y="54"/>
                  </a:lnTo>
                  <a:lnTo>
                    <a:pt x="621" y="34"/>
                  </a:lnTo>
                  <a:lnTo>
                    <a:pt x="578" y="20"/>
                  </a:lnTo>
                  <a:lnTo>
                    <a:pt x="536" y="10"/>
                  </a:lnTo>
                  <a:lnTo>
                    <a:pt x="491" y="2"/>
                  </a:lnTo>
                  <a:lnTo>
                    <a:pt x="446" y="0"/>
                  </a:lnTo>
                  <a:lnTo>
                    <a:pt x="446" y="0"/>
                  </a:lnTo>
                  <a:lnTo>
                    <a:pt x="402" y="2"/>
                  </a:lnTo>
                  <a:lnTo>
                    <a:pt x="357" y="10"/>
                  </a:lnTo>
                  <a:lnTo>
                    <a:pt x="315" y="20"/>
                  </a:lnTo>
                  <a:lnTo>
                    <a:pt x="272" y="34"/>
                  </a:lnTo>
                  <a:lnTo>
                    <a:pt x="233" y="54"/>
                  </a:lnTo>
                  <a:lnTo>
                    <a:pt x="197" y="77"/>
                  </a:lnTo>
                  <a:lnTo>
                    <a:pt x="163" y="101"/>
                  </a:lnTo>
                  <a:lnTo>
                    <a:pt x="132" y="129"/>
                  </a:lnTo>
                  <a:lnTo>
                    <a:pt x="102" y="162"/>
                  </a:lnTo>
                  <a:lnTo>
                    <a:pt x="77" y="196"/>
                  </a:lnTo>
                  <a:lnTo>
                    <a:pt x="55" y="233"/>
                  </a:lnTo>
                  <a:lnTo>
                    <a:pt x="37" y="271"/>
                  </a:lnTo>
                  <a:lnTo>
                    <a:pt x="21" y="312"/>
                  </a:lnTo>
                  <a:lnTo>
                    <a:pt x="10" y="354"/>
                  </a:lnTo>
                  <a:lnTo>
                    <a:pt x="2" y="399"/>
                  </a:lnTo>
                  <a:lnTo>
                    <a:pt x="0" y="446"/>
                  </a:lnTo>
                  <a:lnTo>
                    <a:pt x="0" y="446"/>
                  </a:lnTo>
                  <a:lnTo>
                    <a:pt x="2" y="466"/>
                  </a:lnTo>
                  <a:lnTo>
                    <a:pt x="2" y="466"/>
                  </a:lnTo>
                  <a:lnTo>
                    <a:pt x="0" y="488"/>
                  </a:lnTo>
                  <a:lnTo>
                    <a:pt x="0" y="488"/>
                  </a:lnTo>
                  <a:lnTo>
                    <a:pt x="2" y="521"/>
                  </a:lnTo>
                  <a:lnTo>
                    <a:pt x="8" y="553"/>
                  </a:lnTo>
                  <a:lnTo>
                    <a:pt x="19" y="585"/>
                  </a:lnTo>
                  <a:lnTo>
                    <a:pt x="31" y="616"/>
                  </a:lnTo>
                  <a:lnTo>
                    <a:pt x="45" y="646"/>
                  </a:lnTo>
                  <a:lnTo>
                    <a:pt x="61" y="675"/>
                  </a:lnTo>
                  <a:lnTo>
                    <a:pt x="77" y="701"/>
                  </a:lnTo>
                  <a:lnTo>
                    <a:pt x="94" y="725"/>
                  </a:lnTo>
                  <a:lnTo>
                    <a:pt x="128" y="770"/>
                  </a:lnTo>
                  <a:lnTo>
                    <a:pt x="158" y="802"/>
                  </a:lnTo>
                  <a:lnTo>
                    <a:pt x="189" y="831"/>
                  </a:lnTo>
                  <a:lnTo>
                    <a:pt x="189" y="831"/>
                  </a:lnTo>
                  <a:lnTo>
                    <a:pt x="201" y="845"/>
                  </a:lnTo>
                  <a:lnTo>
                    <a:pt x="213" y="861"/>
                  </a:lnTo>
                  <a:lnTo>
                    <a:pt x="223" y="877"/>
                  </a:lnTo>
                  <a:lnTo>
                    <a:pt x="233" y="898"/>
                  </a:lnTo>
                  <a:lnTo>
                    <a:pt x="242" y="916"/>
                  </a:lnTo>
                  <a:lnTo>
                    <a:pt x="248" y="936"/>
                  </a:lnTo>
                  <a:lnTo>
                    <a:pt x="252" y="957"/>
                  </a:lnTo>
                  <a:lnTo>
                    <a:pt x="252" y="975"/>
                  </a:lnTo>
                  <a:lnTo>
                    <a:pt x="252" y="975"/>
                  </a:lnTo>
                  <a:lnTo>
                    <a:pt x="294" y="975"/>
                  </a:lnTo>
                  <a:lnTo>
                    <a:pt x="294" y="626"/>
                  </a:lnTo>
                  <a:lnTo>
                    <a:pt x="294" y="626"/>
                  </a:lnTo>
                  <a:lnTo>
                    <a:pt x="294" y="614"/>
                  </a:lnTo>
                  <a:lnTo>
                    <a:pt x="296" y="602"/>
                  </a:lnTo>
                  <a:lnTo>
                    <a:pt x="298" y="592"/>
                  </a:lnTo>
                  <a:lnTo>
                    <a:pt x="302" y="579"/>
                  </a:lnTo>
                  <a:lnTo>
                    <a:pt x="315" y="561"/>
                  </a:lnTo>
                  <a:lnTo>
                    <a:pt x="329" y="545"/>
                  </a:lnTo>
                  <a:lnTo>
                    <a:pt x="345" y="533"/>
                  </a:lnTo>
                  <a:lnTo>
                    <a:pt x="363" y="525"/>
                  </a:lnTo>
                  <a:lnTo>
                    <a:pt x="384" y="519"/>
                  </a:lnTo>
                  <a:lnTo>
                    <a:pt x="402" y="517"/>
                  </a:lnTo>
                  <a:lnTo>
                    <a:pt x="402" y="517"/>
                  </a:lnTo>
                  <a:lnTo>
                    <a:pt x="416" y="519"/>
                  </a:lnTo>
                  <a:lnTo>
                    <a:pt x="428" y="521"/>
                  </a:lnTo>
                  <a:lnTo>
                    <a:pt x="440" y="525"/>
                  </a:lnTo>
                  <a:lnTo>
                    <a:pt x="450" y="529"/>
                  </a:lnTo>
                  <a:lnTo>
                    <a:pt x="450" y="529"/>
                  </a:lnTo>
                  <a:lnTo>
                    <a:pt x="463" y="525"/>
                  </a:lnTo>
                  <a:lnTo>
                    <a:pt x="477" y="519"/>
                  </a:lnTo>
                  <a:lnTo>
                    <a:pt x="491" y="517"/>
                  </a:lnTo>
                  <a:lnTo>
                    <a:pt x="505" y="517"/>
                  </a:lnTo>
                  <a:lnTo>
                    <a:pt x="505" y="517"/>
                  </a:lnTo>
                  <a:lnTo>
                    <a:pt x="523" y="517"/>
                  </a:lnTo>
                  <a:lnTo>
                    <a:pt x="540" y="523"/>
                  </a:lnTo>
                  <a:lnTo>
                    <a:pt x="558" y="531"/>
                  </a:lnTo>
                  <a:lnTo>
                    <a:pt x="572" y="541"/>
                  </a:lnTo>
                  <a:lnTo>
                    <a:pt x="584" y="555"/>
                  </a:lnTo>
                  <a:lnTo>
                    <a:pt x="594" y="573"/>
                  </a:lnTo>
                  <a:lnTo>
                    <a:pt x="600" y="596"/>
                  </a:lnTo>
                  <a:lnTo>
                    <a:pt x="602" y="620"/>
                  </a:lnTo>
                  <a:lnTo>
                    <a:pt x="602" y="975"/>
                  </a:lnTo>
                  <a:lnTo>
                    <a:pt x="641" y="975"/>
                  </a:lnTo>
                  <a:lnTo>
                    <a:pt x="641" y="975"/>
                  </a:lnTo>
                  <a:lnTo>
                    <a:pt x="641" y="975"/>
                  </a:lnTo>
                  <a:lnTo>
                    <a:pt x="641" y="957"/>
                  </a:lnTo>
                  <a:lnTo>
                    <a:pt x="645" y="936"/>
                  </a:lnTo>
                  <a:lnTo>
                    <a:pt x="651" y="916"/>
                  </a:lnTo>
                  <a:lnTo>
                    <a:pt x="659" y="898"/>
                  </a:lnTo>
                  <a:lnTo>
                    <a:pt x="669" y="877"/>
                  </a:lnTo>
                  <a:lnTo>
                    <a:pt x="680" y="861"/>
                  </a:lnTo>
                  <a:lnTo>
                    <a:pt x="692" y="845"/>
                  </a:lnTo>
                  <a:lnTo>
                    <a:pt x="704" y="831"/>
                  </a:lnTo>
                  <a:lnTo>
                    <a:pt x="704" y="831"/>
                  </a:lnTo>
                  <a:lnTo>
                    <a:pt x="734" y="802"/>
                  </a:lnTo>
                  <a:lnTo>
                    <a:pt x="765" y="770"/>
                  </a:lnTo>
                  <a:lnTo>
                    <a:pt x="799" y="725"/>
                  </a:lnTo>
                  <a:lnTo>
                    <a:pt x="815" y="701"/>
                  </a:lnTo>
                  <a:lnTo>
                    <a:pt x="832" y="675"/>
                  </a:lnTo>
                  <a:lnTo>
                    <a:pt x="848" y="646"/>
                  </a:lnTo>
                  <a:lnTo>
                    <a:pt x="862" y="616"/>
                  </a:lnTo>
                  <a:lnTo>
                    <a:pt x="874" y="585"/>
                  </a:lnTo>
                  <a:lnTo>
                    <a:pt x="884" y="553"/>
                  </a:lnTo>
                  <a:lnTo>
                    <a:pt x="890" y="521"/>
                  </a:lnTo>
                  <a:lnTo>
                    <a:pt x="892" y="488"/>
                  </a:lnTo>
                  <a:lnTo>
                    <a:pt x="892" y="488"/>
                  </a:lnTo>
                  <a:lnTo>
                    <a:pt x="890" y="466"/>
                  </a:lnTo>
                  <a:lnTo>
                    <a:pt x="890" y="466"/>
                  </a:lnTo>
                  <a:lnTo>
                    <a:pt x="892" y="446"/>
                  </a:lnTo>
                  <a:lnTo>
                    <a:pt x="892" y="446"/>
                  </a:lnTo>
                  <a:close/>
                  <a:moveTo>
                    <a:pt x="463" y="626"/>
                  </a:moveTo>
                  <a:lnTo>
                    <a:pt x="463" y="626"/>
                  </a:lnTo>
                  <a:lnTo>
                    <a:pt x="463" y="610"/>
                  </a:lnTo>
                  <a:lnTo>
                    <a:pt x="459" y="596"/>
                  </a:lnTo>
                  <a:lnTo>
                    <a:pt x="454" y="585"/>
                  </a:lnTo>
                  <a:lnTo>
                    <a:pt x="448" y="575"/>
                  </a:lnTo>
                  <a:lnTo>
                    <a:pt x="448" y="575"/>
                  </a:lnTo>
                  <a:lnTo>
                    <a:pt x="440" y="585"/>
                  </a:lnTo>
                  <a:lnTo>
                    <a:pt x="432" y="598"/>
                  </a:lnTo>
                  <a:lnTo>
                    <a:pt x="428" y="612"/>
                  </a:lnTo>
                  <a:lnTo>
                    <a:pt x="426" y="626"/>
                  </a:lnTo>
                  <a:lnTo>
                    <a:pt x="426" y="626"/>
                  </a:lnTo>
                  <a:lnTo>
                    <a:pt x="428" y="642"/>
                  </a:lnTo>
                  <a:lnTo>
                    <a:pt x="428" y="656"/>
                  </a:lnTo>
                  <a:lnTo>
                    <a:pt x="434" y="677"/>
                  </a:lnTo>
                  <a:lnTo>
                    <a:pt x="440" y="689"/>
                  </a:lnTo>
                  <a:lnTo>
                    <a:pt x="446" y="693"/>
                  </a:lnTo>
                  <a:lnTo>
                    <a:pt x="446" y="693"/>
                  </a:lnTo>
                  <a:lnTo>
                    <a:pt x="448" y="689"/>
                  </a:lnTo>
                  <a:lnTo>
                    <a:pt x="454" y="679"/>
                  </a:lnTo>
                  <a:lnTo>
                    <a:pt x="459" y="669"/>
                  </a:lnTo>
                  <a:lnTo>
                    <a:pt x="461" y="658"/>
                  </a:lnTo>
                  <a:lnTo>
                    <a:pt x="463" y="644"/>
                  </a:lnTo>
                  <a:lnTo>
                    <a:pt x="463" y="626"/>
                  </a:lnTo>
                  <a:lnTo>
                    <a:pt x="463" y="6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3" name="图片 2" descr="timg">
            <a:extLst>
              <a:ext uri="{FF2B5EF4-FFF2-40B4-BE49-F238E27FC236}">
                <a16:creationId xmlns:a16="http://schemas.microsoft.com/office/drawing/2014/main" id="{538D30ED-FB58-956A-4EC8-7CC90AF7FE7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621" r="7432" b="11069"/>
          <a:stretch>
            <a:fillRect/>
          </a:stretch>
        </p:blipFill>
        <p:spPr>
          <a:xfrm>
            <a:off x="11154410" y="522605"/>
            <a:ext cx="1052830" cy="107061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BDFAA644-80D0-FBFC-7520-4DB0D9F6424F}"/>
              </a:ext>
            </a:extLst>
          </p:cNvPr>
          <p:cNvGrpSpPr/>
          <p:nvPr/>
        </p:nvGrpSpPr>
        <p:grpSpPr>
          <a:xfrm>
            <a:off x="1658178" y="707879"/>
            <a:ext cx="3167843" cy="670865"/>
            <a:chOff x="4756064" y="2682769"/>
            <a:chExt cx="3201339" cy="567270"/>
          </a:xfrm>
        </p:grpSpPr>
        <p:sp>
          <p:nvSpPr>
            <p:cNvPr id="5" name="任意多边形 14">
              <a:extLst>
                <a:ext uri="{FF2B5EF4-FFF2-40B4-BE49-F238E27FC236}">
                  <a16:creationId xmlns:a16="http://schemas.microsoft.com/office/drawing/2014/main" id="{CCBB32F4-A367-E9CD-842D-54327D22F9F1}"/>
                </a:ext>
              </a:extLst>
            </p:cNvPr>
            <p:cNvSpPr/>
            <p:nvPr/>
          </p:nvSpPr>
          <p:spPr>
            <a:xfrm>
              <a:off x="4756064" y="2682769"/>
              <a:ext cx="3111586" cy="567270"/>
            </a:xfrm>
            <a:custGeom>
              <a:avLst/>
              <a:gdLst>
                <a:gd name="connsiteX0" fmla="*/ 0 w 3111586"/>
                <a:gd name="connsiteY0" fmla="*/ 0 h 567270"/>
                <a:gd name="connsiteX1" fmla="*/ 2827951 w 3111586"/>
                <a:gd name="connsiteY1" fmla="*/ 0 h 567270"/>
                <a:gd name="connsiteX2" fmla="*/ 3111586 w 3111586"/>
                <a:gd name="connsiteY2" fmla="*/ 283635 h 567270"/>
                <a:gd name="connsiteX3" fmla="*/ 2827951 w 3111586"/>
                <a:gd name="connsiteY3" fmla="*/ 567270 h 567270"/>
                <a:gd name="connsiteX4" fmla="*/ 216299 w 3111586"/>
                <a:gd name="connsiteY4" fmla="*/ 567270 h 567270"/>
                <a:gd name="connsiteX5" fmla="*/ 176658 w 3111586"/>
                <a:gd name="connsiteY5" fmla="*/ 413101 h 567270"/>
                <a:gd name="connsiteX6" fmla="*/ 7068 w 3111586"/>
                <a:gd name="connsiteY6" fmla="*/ 11634 h 5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11586" h="567270">
                  <a:moveTo>
                    <a:pt x="0" y="0"/>
                  </a:moveTo>
                  <a:lnTo>
                    <a:pt x="2827951" y="0"/>
                  </a:lnTo>
                  <a:lnTo>
                    <a:pt x="3111586" y="283635"/>
                  </a:lnTo>
                  <a:lnTo>
                    <a:pt x="2827951" y="567270"/>
                  </a:lnTo>
                  <a:lnTo>
                    <a:pt x="216299" y="567270"/>
                  </a:lnTo>
                  <a:lnTo>
                    <a:pt x="176658" y="413101"/>
                  </a:lnTo>
                  <a:cubicBezTo>
                    <a:pt x="133041" y="272869"/>
                    <a:pt x="76011" y="138546"/>
                    <a:pt x="7068" y="11634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6" name="TextBox 30">
              <a:extLst>
                <a:ext uri="{FF2B5EF4-FFF2-40B4-BE49-F238E27FC236}">
                  <a16:creationId xmlns:a16="http://schemas.microsoft.com/office/drawing/2014/main" id="{CDC01830-619E-4DE2-C79A-1FBE2F5E9EBA}"/>
                </a:ext>
              </a:extLst>
            </p:cNvPr>
            <p:cNvSpPr txBox="1"/>
            <p:nvPr/>
          </p:nvSpPr>
          <p:spPr>
            <a:xfrm>
              <a:off x="5351131" y="2747027"/>
              <a:ext cx="2606272" cy="2924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ea"/>
                  <a:sym typeface="+mn-lt"/>
                </a:rPr>
                <a:t>演示视频</a:t>
              </a:r>
            </a:p>
          </p:txBody>
        </p:sp>
      </p:grpSp>
      <p:pic>
        <p:nvPicPr>
          <p:cNvPr id="8" name="f76ec22b6a10dc0b5dce961242418aa8">
            <a:hlinkClick r:id="" action="ppaction://media"/>
            <a:extLst>
              <a:ext uri="{FF2B5EF4-FFF2-40B4-BE49-F238E27FC236}">
                <a16:creationId xmlns:a16="http://schemas.microsoft.com/office/drawing/2014/main" id="{BAE78B2C-BD4A-CC3A-E304-A6169AD569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23571" y="2005158"/>
            <a:ext cx="7375525" cy="414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9478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:\Users\Administrator\Desktop\上交大图片\微信图片_20200106165028.jpg微信图片_20200106165028"/>
          <p:cNvPicPr>
            <a:picLocks noChangeAspect="1"/>
          </p:cNvPicPr>
          <p:nvPr/>
        </p:nvPicPr>
        <p:blipFill rotWithShape="1">
          <a:blip r:embed="rId3"/>
          <a:srcRect b="16027"/>
          <a:stretch>
            <a:fillRect/>
          </a:stretch>
        </p:blipFill>
        <p:spPr>
          <a:xfrm>
            <a:off x="2540" y="0"/>
            <a:ext cx="12209780" cy="6835775"/>
          </a:xfrm>
          <a:prstGeom prst="rect">
            <a:avLst/>
          </a:prstGeom>
        </p:spPr>
      </p:pic>
      <p:cxnSp>
        <p:nvCxnSpPr>
          <p:cNvPr id="21" name="直接连接符 20"/>
          <p:cNvCxnSpPr/>
          <p:nvPr/>
        </p:nvCxnSpPr>
        <p:spPr>
          <a:xfrm>
            <a:off x="6191685" y="-1503433"/>
            <a:ext cx="3298943" cy="462963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五角星 4"/>
          <p:cNvSpPr/>
          <p:nvPr/>
        </p:nvSpPr>
        <p:spPr>
          <a:xfrm>
            <a:off x="2446609" y="5881050"/>
            <a:ext cx="362857" cy="36285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平行四边形 6"/>
          <p:cNvSpPr/>
          <p:nvPr/>
        </p:nvSpPr>
        <p:spPr>
          <a:xfrm flipH="1">
            <a:off x="-2973570" y="1082221"/>
            <a:ext cx="8738013" cy="1966506"/>
          </a:xfrm>
          <a:prstGeom prst="parallelogram">
            <a:avLst>
              <a:gd name="adj" fmla="val 72110"/>
            </a:avLst>
          </a:prstGeom>
          <a:solidFill>
            <a:srgbClr val="FEBC6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平行四边形 7"/>
          <p:cNvSpPr/>
          <p:nvPr/>
        </p:nvSpPr>
        <p:spPr>
          <a:xfrm flipH="1">
            <a:off x="5692346" y="2641153"/>
            <a:ext cx="8738013" cy="1966506"/>
          </a:xfrm>
          <a:prstGeom prst="parallelogram">
            <a:avLst>
              <a:gd name="adj" fmla="val 72110"/>
            </a:avLst>
          </a:prstGeom>
          <a:solidFill>
            <a:srgbClr val="FEBC6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984886" y="742035"/>
            <a:ext cx="3182281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800" b="1" dirty="0">
                <a:solidFill>
                  <a:prstClr val="white"/>
                </a:solidFill>
              </a:rPr>
              <a:t>No</a:t>
            </a:r>
            <a:r>
              <a:rPr lang="en-US" altLang="zh-CN" sz="16600" b="1" dirty="0">
                <a:solidFill>
                  <a:prstClr val="white"/>
                </a:solidFill>
              </a:rPr>
              <a:t>.2</a:t>
            </a:r>
            <a:endParaRPr lang="zh-CN" altLang="en-US" sz="16600" b="1" dirty="0">
              <a:solidFill>
                <a:prstClr val="white"/>
              </a:solidFill>
            </a:endParaRPr>
          </a:p>
        </p:txBody>
      </p:sp>
      <p:sp>
        <p:nvSpPr>
          <p:cNvPr id="10" name="任意多边形 9"/>
          <p:cNvSpPr/>
          <p:nvPr/>
        </p:nvSpPr>
        <p:spPr>
          <a:xfrm rot="3276615">
            <a:off x="5658470" y="3941318"/>
            <a:ext cx="1482303" cy="281483"/>
          </a:xfrm>
          <a:custGeom>
            <a:avLst/>
            <a:gdLst>
              <a:gd name="connsiteX0" fmla="*/ 0 w 1482303"/>
              <a:gd name="connsiteY0" fmla="*/ 10612 h 281483"/>
              <a:gd name="connsiteX1" fmla="*/ 1482303 w 1482303"/>
              <a:gd name="connsiteY1" fmla="*/ 0 h 281483"/>
              <a:gd name="connsiteX2" fmla="*/ 1282339 w 1482303"/>
              <a:gd name="connsiteY2" fmla="*/ 281483 h 281483"/>
              <a:gd name="connsiteX3" fmla="*/ 167139 w 1482303"/>
              <a:gd name="connsiteY3" fmla="*/ 281483 h 281483"/>
              <a:gd name="connsiteX4" fmla="*/ 0 w 1482303"/>
              <a:gd name="connsiteY4" fmla="*/ 10612 h 281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2303" h="281483">
                <a:moveTo>
                  <a:pt x="0" y="10612"/>
                </a:moveTo>
                <a:lnTo>
                  <a:pt x="1482303" y="0"/>
                </a:lnTo>
                <a:lnTo>
                  <a:pt x="1282339" y="281483"/>
                </a:lnTo>
                <a:lnTo>
                  <a:pt x="167139" y="281483"/>
                </a:lnTo>
                <a:lnTo>
                  <a:pt x="0" y="10612"/>
                </a:lnTo>
                <a:close/>
              </a:path>
            </a:pathLst>
          </a:custGeom>
          <a:solidFill>
            <a:srgbClr val="FEBC6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 rot="3276615">
            <a:off x="5599950" y="4182213"/>
            <a:ext cx="920557" cy="224844"/>
          </a:xfrm>
          <a:custGeom>
            <a:avLst/>
            <a:gdLst>
              <a:gd name="connsiteX0" fmla="*/ 0 w 920557"/>
              <a:gd name="connsiteY0" fmla="*/ 0 h 224844"/>
              <a:gd name="connsiteX1" fmla="*/ 920557 w 920557"/>
              <a:gd name="connsiteY1" fmla="*/ 0 h 224844"/>
              <a:gd name="connsiteX2" fmla="*/ 760829 w 920557"/>
              <a:gd name="connsiteY2" fmla="*/ 224844 h 224844"/>
              <a:gd name="connsiteX3" fmla="*/ 138738 w 920557"/>
              <a:gd name="connsiteY3" fmla="*/ 224843 h 224844"/>
              <a:gd name="connsiteX4" fmla="*/ 0 w 920557"/>
              <a:gd name="connsiteY4" fmla="*/ 0 h 224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0557" h="224844">
                <a:moveTo>
                  <a:pt x="0" y="0"/>
                </a:moveTo>
                <a:lnTo>
                  <a:pt x="920557" y="0"/>
                </a:lnTo>
                <a:lnTo>
                  <a:pt x="760829" y="224844"/>
                </a:lnTo>
                <a:lnTo>
                  <a:pt x="138738" y="224843"/>
                </a:lnTo>
                <a:lnTo>
                  <a:pt x="0" y="0"/>
                </a:lnTo>
                <a:close/>
              </a:path>
            </a:pathLst>
          </a:custGeom>
          <a:solidFill>
            <a:srgbClr val="FEBC6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任意多边形 11"/>
          <p:cNvSpPr/>
          <p:nvPr/>
        </p:nvSpPr>
        <p:spPr>
          <a:xfrm rot="3276615">
            <a:off x="5494019" y="4362764"/>
            <a:ext cx="427448" cy="322011"/>
          </a:xfrm>
          <a:custGeom>
            <a:avLst/>
            <a:gdLst>
              <a:gd name="connsiteX0" fmla="*/ 0 w 427448"/>
              <a:gd name="connsiteY0" fmla="*/ 0 h 322011"/>
              <a:gd name="connsiteX1" fmla="*/ 427448 w 427448"/>
              <a:gd name="connsiteY1" fmla="*/ 0 h 322011"/>
              <a:gd name="connsiteX2" fmla="*/ 198694 w 427448"/>
              <a:gd name="connsiteY2" fmla="*/ 322011 h 322011"/>
              <a:gd name="connsiteX3" fmla="*/ 0 w 427448"/>
              <a:gd name="connsiteY3" fmla="*/ 0 h 322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7448" h="322011">
                <a:moveTo>
                  <a:pt x="0" y="0"/>
                </a:moveTo>
                <a:lnTo>
                  <a:pt x="427448" y="0"/>
                </a:lnTo>
                <a:lnTo>
                  <a:pt x="198694" y="322011"/>
                </a:lnTo>
                <a:lnTo>
                  <a:pt x="0" y="0"/>
                </a:lnTo>
                <a:close/>
              </a:path>
            </a:pathLst>
          </a:custGeom>
          <a:solidFill>
            <a:srgbClr val="FEBC6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702939" y="3058780"/>
            <a:ext cx="63640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用户需求分析、</a:t>
            </a:r>
            <a:endParaRPr lang="en-US" altLang="zh-CN" sz="4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设计和测试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-821920" y="1284364"/>
            <a:ext cx="3298943" cy="462963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1590141" y="3406571"/>
            <a:ext cx="3298943" cy="462963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8598377" y="4933997"/>
            <a:ext cx="3298943" cy="462963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8598377" y="5796264"/>
            <a:ext cx="3298943" cy="462963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15334" y="509276"/>
            <a:ext cx="12192001" cy="0"/>
          </a:xfrm>
          <a:prstGeom prst="line">
            <a:avLst/>
          </a:prstGeom>
          <a:ln w="31750">
            <a:solidFill>
              <a:srgbClr val="793E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2"/>
          <a:srcRect l="3850" t="84680" r="32072" b="10267"/>
          <a:stretch>
            <a:fillRect/>
          </a:stretch>
        </p:blipFill>
        <p:spPr>
          <a:xfrm>
            <a:off x="820" y="-16164"/>
            <a:ext cx="12206515" cy="485334"/>
          </a:xfrm>
          <a:prstGeom prst="rect">
            <a:avLst/>
          </a:prstGeom>
        </p:spPr>
      </p:pic>
      <p:sp>
        <p:nvSpPr>
          <p:cNvPr id="56" name="泪滴形 55"/>
          <p:cNvSpPr/>
          <p:nvPr/>
        </p:nvSpPr>
        <p:spPr>
          <a:xfrm rot="18900000">
            <a:off x="432503" y="335831"/>
            <a:ext cx="1246203" cy="1284497"/>
          </a:xfrm>
          <a:prstGeom prst="teardrop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泪滴形 56"/>
          <p:cNvSpPr/>
          <p:nvPr/>
        </p:nvSpPr>
        <p:spPr>
          <a:xfrm rot="18900000">
            <a:off x="546179" y="457400"/>
            <a:ext cx="998806" cy="998806"/>
          </a:xfrm>
          <a:prstGeom prst="teardrop">
            <a:avLst/>
          </a:prstGeom>
          <a:solidFill>
            <a:srgbClr val="79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834494" y="636369"/>
            <a:ext cx="396792" cy="614761"/>
            <a:chOff x="8875713" y="962025"/>
            <a:chExt cx="1416050" cy="2193926"/>
          </a:xfrm>
          <a:solidFill>
            <a:schemeClr val="bg1"/>
          </a:solidFill>
        </p:grpSpPr>
        <p:sp>
          <p:nvSpPr>
            <p:cNvPr id="60" name="Freeform 15"/>
            <p:cNvSpPr/>
            <p:nvPr/>
          </p:nvSpPr>
          <p:spPr bwMode="auto">
            <a:xfrm>
              <a:off x="9294813" y="2566988"/>
              <a:ext cx="592138" cy="588963"/>
            </a:xfrm>
            <a:custGeom>
              <a:avLst/>
              <a:gdLst>
                <a:gd name="T0" fmla="*/ 0 w 373"/>
                <a:gd name="T1" fmla="*/ 284 h 371"/>
                <a:gd name="T2" fmla="*/ 0 w 373"/>
                <a:gd name="T3" fmla="*/ 284 h 371"/>
                <a:gd name="T4" fmla="*/ 0 w 373"/>
                <a:gd name="T5" fmla="*/ 302 h 371"/>
                <a:gd name="T6" fmla="*/ 6 w 373"/>
                <a:gd name="T7" fmla="*/ 319 h 371"/>
                <a:gd name="T8" fmla="*/ 12 w 373"/>
                <a:gd name="T9" fmla="*/ 333 h 371"/>
                <a:gd name="T10" fmla="*/ 22 w 373"/>
                <a:gd name="T11" fmla="*/ 345 h 371"/>
                <a:gd name="T12" fmla="*/ 36 w 373"/>
                <a:gd name="T13" fmla="*/ 355 h 371"/>
                <a:gd name="T14" fmla="*/ 49 w 373"/>
                <a:gd name="T15" fmla="*/ 363 h 371"/>
                <a:gd name="T16" fmla="*/ 65 w 373"/>
                <a:gd name="T17" fmla="*/ 369 h 371"/>
                <a:gd name="T18" fmla="*/ 81 w 373"/>
                <a:gd name="T19" fmla="*/ 371 h 371"/>
                <a:gd name="T20" fmla="*/ 81 w 373"/>
                <a:gd name="T21" fmla="*/ 371 h 371"/>
                <a:gd name="T22" fmla="*/ 290 w 373"/>
                <a:gd name="T23" fmla="*/ 371 h 371"/>
                <a:gd name="T24" fmla="*/ 290 w 373"/>
                <a:gd name="T25" fmla="*/ 371 h 371"/>
                <a:gd name="T26" fmla="*/ 290 w 373"/>
                <a:gd name="T27" fmla="*/ 371 h 371"/>
                <a:gd name="T28" fmla="*/ 306 w 373"/>
                <a:gd name="T29" fmla="*/ 369 h 371"/>
                <a:gd name="T30" fmla="*/ 322 w 373"/>
                <a:gd name="T31" fmla="*/ 363 h 371"/>
                <a:gd name="T32" fmla="*/ 336 w 373"/>
                <a:gd name="T33" fmla="*/ 355 h 371"/>
                <a:gd name="T34" fmla="*/ 349 w 373"/>
                <a:gd name="T35" fmla="*/ 345 h 371"/>
                <a:gd name="T36" fmla="*/ 359 w 373"/>
                <a:gd name="T37" fmla="*/ 333 h 371"/>
                <a:gd name="T38" fmla="*/ 367 w 373"/>
                <a:gd name="T39" fmla="*/ 319 h 371"/>
                <a:gd name="T40" fmla="*/ 371 w 373"/>
                <a:gd name="T41" fmla="*/ 302 h 371"/>
                <a:gd name="T42" fmla="*/ 373 w 373"/>
                <a:gd name="T43" fmla="*/ 284 h 371"/>
                <a:gd name="T44" fmla="*/ 373 w 373"/>
                <a:gd name="T45" fmla="*/ 0 h 371"/>
                <a:gd name="T46" fmla="*/ 0 w 373"/>
                <a:gd name="T47" fmla="*/ 0 h 371"/>
                <a:gd name="T48" fmla="*/ 0 w 373"/>
                <a:gd name="T49" fmla="*/ 28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3" h="371">
                  <a:moveTo>
                    <a:pt x="0" y="284"/>
                  </a:moveTo>
                  <a:lnTo>
                    <a:pt x="0" y="284"/>
                  </a:lnTo>
                  <a:lnTo>
                    <a:pt x="0" y="302"/>
                  </a:lnTo>
                  <a:lnTo>
                    <a:pt x="6" y="319"/>
                  </a:lnTo>
                  <a:lnTo>
                    <a:pt x="12" y="333"/>
                  </a:lnTo>
                  <a:lnTo>
                    <a:pt x="22" y="345"/>
                  </a:lnTo>
                  <a:lnTo>
                    <a:pt x="36" y="355"/>
                  </a:lnTo>
                  <a:lnTo>
                    <a:pt x="49" y="363"/>
                  </a:lnTo>
                  <a:lnTo>
                    <a:pt x="65" y="369"/>
                  </a:lnTo>
                  <a:lnTo>
                    <a:pt x="81" y="371"/>
                  </a:lnTo>
                  <a:lnTo>
                    <a:pt x="81" y="371"/>
                  </a:lnTo>
                  <a:lnTo>
                    <a:pt x="290" y="371"/>
                  </a:lnTo>
                  <a:lnTo>
                    <a:pt x="290" y="371"/>
                  </a:lnTo>
                  <a:lnTo>
                    <a:pt x="290" y="371"/>
                  </a:lnTo>
                  <a:lnTo>
                    <a:pt x="306" y="369"/>
                  </a:lnTo>
                  <a:lnTo>
                    <a:pt x="322" y="363"/>
                  </a:lnTo>
                  <a:lnTo>
                    <a:pt x="336" y="355"/>
                  </a:lnTo>
                  <a:lnTo>
                    <a:pt x="349" y="345"/>
                  </a:lnTo>
                  <a:lnTo>
                    <a:pt x="359" y="333"/>
                  </a:lnTo>
                  <a:lnTo>
                    <a:pt x="367" y="319"/>
                  </a:lnTo>
                  <a:lnTo>
                    <a:pt x="371" y="302"/>
                  </a:lnTo>
                  <a:lnTo>
                    <a:pt x="373" y="284"/>
                  </a:lnTo>
                  <a:lnTo>
                    <a:pt x="373" y="0"/>
                  </a:lnTo>
                  <a:lnTo>
                    <a:pt x="0" y="0"/>
                  </a:lnTo>
                  <a:lnTo>
                    <a:pt x="0" y="2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" name="Freeform 16"/>
            <p:cNvSpPr>
              <a:spLocks noEditPoints="1"/>
            </p:cNvSpPr>
            <p:nvPr/>
          </p:nvSpPr>
          <p:spPr bwMode="auto">
            <a:xfrm>
              <a:off x="8875713" y="962025"/>
              <a:ext cx="1416050" cy="1547813"/>
            </a:xfrm>
            <a:custGeom>
              <a:avLst/>
              <a:gdLst>
                <a:gd name="T0" fmla="*/ 479 w 892"/>
                <a:gd name="T1" fmla="*/ 557 h 975"/>
                <a:gd name="T2" fmla="*/ 499 w 892"/>
                <a:gd name="T3" fmla="*/ 606 h 975"/>
                <a:gd name="T4" fmla="*/ 495 w 892"/>
                <a:gd name="T5" fmla="*/ 675 h 975"/>
                <a:gd name="T6" fmla="*/ 465 w 892"/>
                <a:gd name="T7" fmla="*/ 723 h 975"/>
                <a:gd name="T8" fmla="*/ 436 w 892"/>
                <a:gd name="T9" fmla="*/ 727 h 975"/>
                <a:gd name="T10" fmla="*/ 400 w 892"/>
                <a:gd name="T11" fmla="*/ 689 h 975"/>
                <a:gd name="T12" fmla="*/ 390 w 892"/>
                <a:gd name="T13" fmla="*/ 626 h 975"/>
                <a:gd name="T14" fmla="*/ 418 w 892"/>
                <a:gd name="T15" fmla="*/ 555 h 975"/>
                <a:gd name="T16" fmla="*/ 390 w 892"/>
                <a:gd name="T17" fmla="*/ 555 h 975"/>
                <a:gd name="T18" fmla="*/ 343 w 892"/>
                <a:gd name="T19" fmla="*/ 583 h 975"/>
                <a:gd name="T20" fmla="*/ 329 w 892"/>
                <a:gd name="T21" fmla="*/ 975 h 975"/>
                <a:gd name="T22" fmla="*/ 564 w 892"/>
                <a:gd name="T23" fmla="*/ 600 h 975"/>
                <a:gd name="T24" fmla="*/ 529 w 892"/>
                <a:gd name="T25" fmla="*/ 557 h 975"/>
                <a:gd name="T26" fmla="*/ 892 w 892"/>
                <a:gd name="T27" fmla="*/ 446 h 975"/>
                <a:gd name="T28" fmla="*/ 872 w 892"/>
                <a:gd name="T29" fmla="*/ 312 h 975"/>
                <a:gd name="T30" fmla="*/ 791 w 892"/>
                <a:gd name="T31" fmla="*/ 162 h 975"/>
                <a:gd name="T32" fmla="*/ 659 w 892"/>
                <a:gd name="T33" fmla="*/ 54 h 975"/>
                <a:gd name="T34" fmla="*/ 491 w 892"/>
                <a:gd name="T35" fmla="*/ 2 h 975"/>
                <a:gd name="T36" fmla="*/ 357 w 892"/>
                <a:gd name="T37" fmla="*/ 10 h 975"/>
                <a:gd name="T38" fmla="*/ 197 w 892"/>
                <a:gd name="T39" fmla="*/ 77 h 975"/>
                <a:gd name="T40" fmla="*/ 77 w 892"/>
                <a:gd name="T41" fmla="*/ 196 h 975"/>
                <a:gd name="T42" fmla="*/ 10 w 892"/>
                <a:gd name="T43" fmla="*/ 354 h 975"/>
                <a:gd name="T44" fmla="*/ 2 w 892"/>
                <a:gd name="T45" fmla="*/ 466 h 975"/>
                <a:gd name="T46" fmla="*/ 2 w 892"/>
                <a:gd name="T47" fmla="*/ 521 h 975"/>
                <a:gd name="T48" fmla="*/ 45 w 892"/>
                <a:gd name="T49" fmla="*/ 646 h 975"/>
                <a:gd name="T50" fmla="*/ 128 w 892"/>
                <a:gd name="T51" fmla="*/ 770 h 975"/>
                <a:gd name="T52" fmla="*/ 201 w 892"/>
                <a:gd name="T53" fmla="*/ 845 h 975"/>
                <a:gd name="T54" fmla="*/ 242 w 892"/>
                <a:gd name="T55" fmla="*/ 916 h 975"/>
                <a:gd name="T56" fmla="*/ 252 w 892"/>
                <a:gd name="T57" fmla="*/ 975 h 975"/>
                <a:gd name="T58" fmla="*/ 294 w 892"/>
                <a:gd name="T59" fmla="*/ 614 h 975"/>
                <a:gd name="T60" fmla="*/ 315 w 892"/>
                <a:gd name="T61" fmla="*/ 561 h 975"/>
                <a:gd name="T62" fmla="*/ 384 w 892"/>
                <a:gd name="T63" fmla="*/ 519 h 975"/>
                <a:gd name="T64" fmla="*/ 428 w 892"/>
                <a:gd name="T65" fmla="*/ 521 h 975"/>
                <a:gd name="T66" fmla="*/ 463 w 892"/>
                <a:gd name="T67" fmla="*/ 525 h 975"/>
                <a:gd name="T68" fmla="*/ 505 w 892"/>
                <a:gd name="T69" fmla="*/ 517 h 975"/>
                <a:gd name="T70" fmla="*/ 572 w 892"/>
                <a:gd name="T71" fmla="*/ 541 h 975"/>
                <a:gd name="T72" fmla="*/ 602 w 892"/>
                <a:gd name="T73" fmla="*/ 620 h 975"/>
                <a:gd name="T74" fmla="*/ 641 w 892"/>
                <a:gd name="T75" fmla="*/ 975 h 975"/>
                <a:gd name="T76" fmla="*/ 659 w 892"/>
                <a:gd name="T77" fmla="*/ 898 h 975"/>
                <a:gd name="T78" fmla="*/ 704 w 892"/>
                <a:gd name="T79" fmla="*/ 831 h 975"/>
                <a:gd name="T80" fmla="*/ 799 w 892"/>
                <a:gd name="T81" fmla="*/ 725 h 975"/>
                <a:gd name="T82" fmla="*/ 862 w 892"/>
                <a:gd name="T83" fmla="*/ 616 h 975"/>
                <a:gd name="T84" fmla="*/ 892 w 892"/>
                <a:gd name="T85" fmla="*/ 488 h 975"/>
                <a:gd name="T86" fmla="*/ 892 w 892"/>
                <a:gd name="T87" fmla="*/ 446 h 975"/>
                <a:gd name="T88" fmla="*/ 463 w 892"/>
                <a:gd name="T89" fmla="*/ 610 h 975"/>
                <a:gd name="T90" fmla="*/ 448 w 892"/>
                <a:gd name="T91" fmla="*/ 575 h 975"/>
                <a:gd name="T92" fmla="*/ 426 w 892"/>
                <a:gd name="T93" fmla="*/ 626 h 975"/>
                <a:gd name="T94" fmla="*/ 434 w 892"/>
                <a:gd name="T95" fmla="*/ 677 h 975"/>
                <a:gd name="T96" fmla="*/ 448 w 892"/>
                <a:gd name="T97" fmla="*/ 689 h 975"/>
                <a:gd name="T98" fmla="*/ 463 w 892"/>
                <a:gd name="T99" fmla="*/ 644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2" h="975">
                  <a:moveTo>
                    <a:pt x="505" y="553"/>
                  </a:moveTo>
                  <a:lnTo>
                    <a:pt x="505" y="553"/>
                  </a:lnTo>
                  <a:lnTo>
                    <a:pt x="493" y="553"/>
                  </a:lnTo>
                  <a:lnTo>
                    <a:pt x="479" y="557"/>
                  </a:lnTo>
                  <a:lnTo>
                    <a:pt x="479" y="557"/>
                  </a:lnTo>
                  <a:lnTo>
                    <a:pt x="489" y="571"/>
                  </a:lnTo>
                  <a:lnTo>
                    <a:pt x="495" y="588"/>
                  </a:lnTo>
                  <a:lnTo>
                    <a:pt x="499" y="606"/>
                  </a:lnTo>
                  <a:lnTo>
                    <a:pt x="499" y="626"/>
                  </a:lnTo>
                  <a:lnTo>
                    <a:pt x="499" y="626"/>
                  </a:lnTo>
                  <a:lnTo>
                    <a:pt x="499" y="652"/>
                  </a:lnTo>
                  <a:lnTo>
                    <a:pt x="495" y="675"/>
                  </a:lnTo>
                  <a:lnTo>
                    <a:pt x="489" y="691"/>
                  </a:lnTo>
                  <a:lnTo>
                    <a:pt x="481" y="705"/>
                  </a:lnTo>
                  <a:lnTo>
                    <a:pt x="473" y="715"/>
                  </a:lnTo>
                  <a:lnTo>
                    <a:pt x="465" y="723"/>
                  </a:lnTo>
                  <a:lnTo>
                    <a:pt x="454" y="727"/>
                  </a:lnTo>
                  <a:lnTo>
                    <a:pt x="446" y="729"/>
                  </a:lnTo>
                  <a:lnTo>
                    <a:pt x="446" y="729"/>
                  </a:lnTo>
                  <a:lnTo>
                    <a:pt x="436" y="727"/>
                  </a:lnTo>
                  <a:lnTo>
                    <a:pt x="426" y="723"/>
                  </a:lnTo>
                  <a:lnTo>
                    <a:pt x="416" y="715"/>
                  </a:lnTo>
                  <a:lnTo>
                    <a:pt x="408" y="703"/>
                  </a:lnTo>
                  <a:lnTo>
                    <a:pt x="400" y="689"/>
                  </a:lnTo>
                  <a:lnTo>
                    <a:pt x="396" y="673"/>
                  </a:lnTo>
                  <a:lnTo>
                    <a:pt x="392" y="650"/>
                  </a:lnTo>
                  <a:lnTo>
                    <a:pt x="390" y="626"/>
                  </a:lnTo>
                  <a:lnTo>
                    <a:pt x="390" y="626"/>
                  </a:lnTo>
                  <a:lnTo>
                    <a:pt x="392" y="606"/>
                  </a:lnTo>
                  <a:lnTo>
                    <a:pt x="398" y="588"/>
                  </a:lnTo>
                  <a:lnTo>
                    <a:pt x="406" y="569"/>
                  </a:lnTo>
                  <a:lnTo>
                    <a:pt x="418" y="555"/>
                  </a:lnTo>
                  <a:lnTo>
                    <a:pt x="418" y="555"/>
                  </a:lnTo>
                  <a:lnTo>
                    <a:pt x="402" y="553"/>
                  </a:lnTo>
                  <a:lnTo>
                    <a:pt x="402" y="553"/>
                  </a:lnTo>
                  <a:lnTo>
                    <a:pt x="390" y="555"/>
                  </a:lnTo>
                  <a:lnTo>
                    <a:pt x="375" y="559"/>
                  </a:lnTo>
                  <a:lnTo>
                    <a:pt x="363" y="565"/>
                  </a:lnTo>
                  <a:lnTo>
                    <a:pt x="353" y="573"/>
                  </a:lnTo>
                  <a:lnTo>
                    <a:pt x="343" y="583"/>
                  </a:lnTo>
                  <a:lnTo>
                    <a:pt x="337" y="596"/>
                  </a:lnTo>
                  <a:lnTo>
                    <a:pt x="331" y="610"/>
                  </a:lnTo>
                  <a:lnTo>
                    <a:pt x="329" y="626"/>
                  </a:lnTo>
                  <a:lnTo>
                    <a:pt x="329" y="975"/>
                  </a:lnTo>
                  <a:lnTo>
                    <a:pt x="566" y="975"/>
                  </a:lnTo>
                  <a:lnTo>
                    <a:pt x="566" y="620"/>
                  </a:lnTo>
                  <a:lnTo>
                    <a:pt x="566" y="620"/>
                  </a:lnTo>
                  <a:lnTo>
                    <a:pt x="564" y="600"/>
                  </a:lnTo>
                  <a:lnTo>
                    <a:pt x="558" y="583"/>
                  </a:lnTo>
                  <a:lnTo>
                    <a:pt x="550" y="571"/>
                  </a:lnTo>
                  <a:lnTo>
                    <a:pt x="542" y="563"/>
                  </a:lnTo>
                  <a:lnTo>
                    <a:pt x="529" y="557"/>
                  </a:lnTo>
                  <a:lnTo>
                    <a:pt x="521" y="555"/>
                  </a:lnTo>
                  <a:lnTo>
                    <a:pt x="505" y="553"/>
                  </a:lnTo>
                  <a:lnTo>
                    <a:pt x="505" y="553"/>
                  </a:lnTo>
                  <a:close/>
                  <a:moveTo>
                    <a:pt x="892" y="446"/>
                  </a:moveTo>
                  <a:lnTo>
                    <a:pt x="892" y="446"/>
                  </a:lnTo>
                  <a:lnTo>
                    <a:pt x="890" y="399"/>
                  </a:lnTo>
                  <a:lnTo>
                    <a:pt x="882" y="354"/>
                  </a:lnTo>
                  <a:lnTo>
                    <a:pt x="872" y="312"/>
                  </a:lnTo>
                  <a:lnTo>
                    <a:pt x="856" y="271"/>
                  </a:lnTo>
                  <a:lnTo>
                    <a:pt x="838" y="233"/>
                  </a:lnTo>
                  <a:lnTo>
                    <a:pt x="815" y="196"/>
                  </a:lnTo>
                  <a:lnTo>
                    <a:pt x="791" y="162"/>
                  </a:lnTo>
                  <a:lnTo>
                    <a:pt x="761" y="129"/>
                  </a:lnTo>
                  <a:lnTo>
                    <a:pt x="730" y="101"/>
                  </a:lnTo>
                  <a:lnTo>
                    <a:pt x="696" y="77"/>
                  </a:lnTo>
                  <a:lnTo>
                    <a:pt x="659" y="54"/>
                  </a:lnTo>
                  <a:lnTo>
                    <a:pt x="621" y="34"/>
                  </a:lnTo>
                  <a:lnTo>
                    <a:pt x="578" y="20"/>
                  </a:lnTo>
                  <a:lnTo>
                    <a:pt x="536" y="10"/>
                  </a:lnTo>
                  <a:lnTo>
                    <a:pt x="491" y="2"/>
                  </a:lnTo>
                  <a:lnTo>
                    <a:pt x="446" y="0"/>
                  </a:lnTo>
                  <a:lnTo>
                    <a:pt x="446" y="0"/>
                  </a:lnTo>
                  <a:lnTo>
                    <a:pt x="402" y="2"/>
                  </a:lnTo>
                  <a:lnTo>
                    <a:pt x="357" y="10"/>
                  </a:lnTo>
                  <a:lnTo>
                    <a:pt x="315" y="20"/>
                  </a:lnTo>
                  <a:lnTo>
                    <a:pt x="272" y="34"/>
                  </a:lnTo>
                  <a:lnTo>
                    <a:pt x="233" y="54"/>
                  </a:lnTo>
                  <a:lnTo>
                    <a:pt x="197" y="77"/>
                  </a:lnTo>
                  <a:lnTo>
                    <a:pt x="163" y="101"/>
                  </a:lnTo>
                  <a:lnTo>
                    <a:pt x="132" y="129"/>
                  </a:lnTo>
                  <a:lnTo>
                    <a:pt x="102" y="162"/>
                  </a:lnTo>
                  <a:lnTo>
                    <a:pt x="77" y="196"/>
                  </a:lnTo>
                  <a:lnTo>
                    <a:pt x="55" y="233"/>
                  </a:lnTo>
                  <a:lnTo>
                    <a:pt x="37" y="271"/>
                  </a:lnTo>
                  <a:lnTo>
                    <a:pt x="21" y="312"/>
                  </a:lnTo>
                  <a:lnTo>
                    <a:pt x="10" y="354"/>
                  </a:lnTo>
                  <a:lnTo>
                    <a:pt x="2" y="399"/>
                  </a:lnTo>
                  <a:lnTo>
                    <a:pt x="0" y="446"/>
                  </a:lnTo>
                  <a:lnTo>
                    <a:pt x="0" y="446"/>
                  </a:lnTo>
                  <a:lnTo>
                    <a:pt x="2" y="466"/>
                  </a:lnTo>
                  <a:lnTo>
                    <a:pt x="2" y="466"/>
                  </a:lnTo>
                  <a:lnTo>
                    <a:pt x="0" y="488"/>
                  </a:lnTo>
                  <a:lnTo>
                    <a:pt x="0" y="488"/>
                  </a:lnTo>
                  <a:lnTo>
                    <a:pt x="2" y="521"/>
                  </a:lnTo>
                  <a:lnTo>
                    <a:pt x="8" y="553"/>
                  </a:lnTo>
                  <a:lnTo>
                    <a:pt x="19" y="585"/>
                  </a:lnTo>
                  <a:lnTo>
                    <a:pt x="31" y="616"/>
                  </a:lnTo>
                  <a:lnTo>
                    <a:pt x="45" y="646"/>
                  </a:lnTo>
                  <a:lnTo>
                    <a:pt x="61" y="675"/>
                  </a:lnTo>
                  <a:lnTo>
                    <a:pt x="77" y="701"/>
                  </a:lnTo>
                  <a:lnTo>
                    <a:pt x="94" y="725"/>
                  </a:lnTo>
                  <a:lnTo>
                    <a:pt x="128" y="770"/>
                  </a:lnTo>
                  <a:lnTo>
                    <a:pt x="158" y="802"/>
                  </a:lnTo>
                  <a:lnTo>
                    <a:pt x="189" y="831"/>
                  </a:lnTo>
                  <a:lnTo>
                    <a:pt x="189" y="831"/>
                  </a:lnTo>
                  <a:lnTo>
                    <a:pt x="201" y="845"/>
                  </a:lnTo>
                  <a:lnTo>
                    <a:pt x="213" y="861"/>
                  </a:lnTo>
                  <a:lnTo>
                    <a:pt x="223" y="877"/>
                  </a:lnTo>
                  <a:lnTo>
                    <a:pt x="233" y="898"/>
                  </a:lnTo>
                  <a:lnTo>
                    <a:pt x="242" y="916"/>
                  </a:lnTo>
                  <a:lnTo>
                    <a:pt x="248" y="936"/>
                  </a:lnTo>
                  <a:lnTo>
                    <a:pt x="252" y="957"/>
                  </a:lnTo>
                  <a:lnTo>
                    <a:pt x="252" y="975"/>
                  </a:lnTo>
                  <a:lnTo>
                    <a:pt x="252" y="975"/>
                  </a:lnTo>
                  <a:lnTo>
                    <a:pt x="294" y="975"/>
                  </a:lnTo>
                  <a:lnTo>
                    <a:pt x="294" y="626"/>
                  </a:lnTo>
                  <a:lnTo>
                    <a:pt x="294" y="626"/>
                  </a:lnTo>
                  <a:lnTo>
                    <a:pt x="294" y="614"/>
                  </a:lnTo>
                  <a:lnTo>
                    <a:pt x="296" y="602"/>
                  </a:lnTo>
                  <a:lnTo>
                    <a:pt x="298" y="592"/>
                  </a:lnTo>
                  <a:lnTo>
                    <a:pt x="302" y="579"/>
                  </a:lnTo>
                  <a:lnTo>
                    <a:pt x="315" y="561"/>
                  </a:lnTo>
                  <a:lnTo>
                    <a:pt x="329" y="545"/>
                  </a:lnTo>
                  <a:lnTo>
                    <a:pt x="345" y="533"/>
                  </a:lnTo>
                  <a:lnTo>
                    <a:pt x="363" y="525"/>
                  </a:lnTo>
                  <a:lnTo>
                    <a:pt x="384" y="519"/>
                  </a:lnTo>
                  <a:lnTo>
                    <a:pt x="402" y="517"/>
                  </a:lnTo>
                  <a:lnTo>
                    <a:pt x="402" y="517"/>
                  </a:lnTo>
                  <a:lnTo>
                    <a:pt x="416" y="519"/>
                  </a:lnTo>
                  <a:lnTo>
                    <a:pt x="428" y="521"/>
                  </a:lnTo>
                  <a:lnTo>
                    <a:pt x="440" y="525"/>
                  </a:lnTo>
                  <a:lnTo>
                    <a:pt x="450" y="529"/>
                  </a:lnTo>
                  <a:lnTo>
                    <a:pt x="450" y="529"/>
                  </a:lnTo>
                  <a:lnTo>
                    <a:pt x="463" y="525"/>
                  </a:lnTo>
                  <a:lnTo>
                    <a:pt x="477" y="519"/>
                  </a:lnTo>
                  <a:lnTo>
                    <a:pt x="491" y="517"/>
                  </a:lnTo>
                  <a:lnTo>
                    <a:pt x="505" y="517"/>
                  </a:lnTo>
                  <a:lnTo>
                    <a:pt x="505" y="517"/>
                  </a:lnTo>
                  <a:lnTo>
                    <a:pt x="523" y="517"/>
                  </a:lnTo>
                  <a:lnTo>
                    <a:pt x="540" y="523"/>
                  </a:lnTo>
                  <a:lnTo>
                    <a:pt x="558" y="531"/>
                  </a:lnTo>
                  <a:lnTo>
                    <a:pt x="572" y="541"/>
                  </a:lnTo>
                  <a:lnTo>
                    <a:pt x="584" y="555"/>
                  </a:lnTo>
                  <a:lnTo>
                    <a:pt x="594" y="573"/>
                  </a:lnTo>
                  <a:lnTo>
                    <a:pt x="600" y="596"/>
                  </a:lnTo>
                  <a:lnTo>
                    <a:pt x="602" y="620"/>
                  </a:lnTo>
                  <a:lnTo>
                    <a:pt x="602" y="975"/>
                  </a:lnTo>
                  <a:lnTo>
                    <a:pt x="641" y="975"/>
                  </a:lnTo>
                  <a:lnTo>
                    <a:pt x="641" y="975"/>
                  </a:lnTo>
                  <a:lnTo>
                    <a:pt x="641" y="975"/>
                  </a:lnTo>
                  <a:lnTo>
                    <a:pt x="641" y="957"/>
                  </a:lnTo>
                  <a:lnTo>
                    <a:pt x="645" y="936"/>
                  </a:lnTo>
                  <a:lnTo>
                    <a:pt x="651" y="916"/>
                  </a:lnTo>
                  <a:lnTo>
                    <a:pt x="659" y="898"/>
                  </a:lnTo>
                  <a:lnTo>
                    <a:pt x="669" y="877"/>
                  </a:lnTo>
                  <a:lnTo>
                    <a:pt x="680" y="861"/>
                  </a:lnTo>
                  <a:lnTo>
                    <a:pt x="692" y="845"/>
                  </a:lnTo>
                  <a:lnTo>
                    <a:pt x="704" y="831"/>
                  </a:lnTo>
                  <a:lnTo>
                    <a:pt x="704" y="831"/>
                  </a:lnTo>
                  <a:lnTo>
                    <a:pt x="734" y="802"/>
                  </a:lnTo>
                  <a:lnTo>
                    <a:pt x="765" y="770"/>
                  </a:lnTo>
                  <a:lnTo>
                    <a:pt x="799" y="725"/>
                  </a:lnTo>
                  <a:lnTo>
                    <a:pt x="815" y="701"/>
                  </a:lnTo>
                  <a:lnTo>
                    <a:pt x="832" y="675"/>
                  </a:lnTo>
                  <a:lnTo>
                    <a:pt x="848" y="646"/>
                  </a:lnTo>
                  <a:lnTo>
                    <a:pt x="862" y="616"/>
                  </a:lnTo>
                  <a:lnTo>
                    <a:pt x="874" y="585"/>
                  </a:lnTo>
                  <a:lnTo>
                    <a:pt x="884" y="553"/>
                  </a:lnTo>
                  <a:lnTo>
                    <a:pt x="890" y="521"/>
                  </a:lnTo>
                  <a:lnTo>
                    <a:pt x="892" y="488"/>
                  </a:lnTo>
                  <a:lnTo>
                    <a:pt x="892" y="488"/>
                  </a:lnTo>
                  <a:lnTo>
                    <a:pt x="890" y="466"/>
                  </a:lnTo>
                  <a:lnTo>
                    <a:pt x="890" y="466"/>
                  </a:lnTo>
                  <a:lnTo>
                    <a:pt x="892" y="446"/>
                  </a:lnTo>
                  <a:lnTo>
                    <a:pt x="892" y="446"/>
                  </a:lnTo>
                  <a:close/>
                  <a:moveTo>
                    <a:pt x="463" y="626"/>
                  </a:moveTo>
                  <a:lnTo>
                    <a:pt x="463" y="626"/>
                  </a:lnTo>
                  <a:lnTo>
                    <a:pt x="463" y="610"/>
                  </a:lnTo>
                  <a:lnTo>
                    <a:pt x="459" y="596"/>
                  </a:lnTo>
                  <a:lnTo>
                    <a:pt x="454" y="585"/>
                  </a:lnTo>
                  <a:lnTo>
                    <a:pt x="448" y="575"/>
                  </a:lnTo>
                  <a:lnTo>
                    <a:pt x="448" y="575"/>
                  </a:lnTo>
                  <a:lnTo>
                    <a:pt x="440" y="585"/>
                  </a:lnTo>
                  <a:lnTo>
                    <a:pt x="432" y="598"/>
                  </a:lnTo>
                  <a:lnTo>
                    <a:pt x="428" y="612"/>
                  </a:lnTo>
                  <a:lnTo>
                    <a:pt x="426" y="626"/>
                  </a:lnTo>
                  <a:lnTo>
                    <a:pt x="426" y="626"/>
                  </a:lnTo>
                  <a:lnTo>
                    <a:pt x="428" y="642"/>
                  </a:lnTo>
                  <a:lnTo>
                    <a:pt x="428" y="656"/>
                  </a:lnTo>
                  <a:lnTo>
                    <a:pt x="434" y="677"/>
                  </a:lnTo>
                  <a:lnTo>
                    <a:pt x="440" y="689"/>
                  </a:lnTo>
                  <a:lnTo>
                    <a:pt x="446" y="693"/>
                  </a:lnTo>
                  <a:lnTo>
                    <a:pt x="446" y="693"/>
                  </a:lnTo>
                  <a:lnTo>
                    <a:pt x="448" y="689"/>
                  </a:lnTo>
                  <a:lnTo>
                    <a:pt x="454" y="679"/>
                  </a:lnTo>
                  <a:lnTo>
                    <a:pt x="459" y="669"/>
                  </a:lnTo>
                  <a:lnTo>
                    <a:pt x="461" y="658"/>
                  </a:lnTo>
                  <a:lnTo>
                    <a:pt x="463" y="644"/>
                  </a:lnTo>
                  <a:lnTo>
                    <a:pt x="463" y="626"/>
                  </a:lnTo>
                  <a:lnTo>
                    <a:pt x="463" y="6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3" name="图片 2" descr="timg"/>
          <p:cNvPicPr>
            <a:picLocks noChangeAspect="1"/>
          </p:cNvPicPr>
          <p:nvPr/>
        </p:nvPicPr>
        <p:blipFill>
          <a:blip r:embed="rId3"/>
          <a:srcRect l="4621" r="7432" b="11069"/>
          <a:stretch>
            <a:fillRect/>
          </a:stretch>
        </p:blipFill>
        <p:spPr>
          <a:xfrm>
            <a:off x="11154410" y="522605"/>
            <a:ext cx="1052830" cy="107061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602525" y="688219"/>
            <a:ext cx="4501552" cy="955186"/>
            <a:chOff x="4756064" y="2682769"/>
            <a:chExt cx="3111586" cy="567270"/>
          </a:xfrm>
        </p:grpSpPr>
        <p:sp>
          <p:nvSpPr>
            <p:cNvPr id="5" name="任意多边形 14"/>
            <p:cNvSpPr/>
            <p:nvPr/>
          </p:nvSpPr>
          <p:spPr>
            <a:xfrm>
              <a:off x="4756064" y="2682769"/>
              <a:ext cx="3111586" cy="567270"/>
            </a:xfrm>
            <a:custGeom>
              <a:avLst/>
              <a:gdLst>
                <a:gd name="connsiteX0" fmla="*/ 0 w 3111586"/>
                <a:gd name="connsiteY0" fmla="*/ 0 h 567270"/>
                <a:gd name="connsiteX1" fmla="*/ 2827951 w 3111586"/>
                <a:gd name="connsiteY1" fmla="*/ 0 h 567270"/>
                <a:gd name="connsiteX2" fmla="*/ 3111586 w 3111586"/>
                <a:gd name="connsiteY2" fmla="*/ 283635 h 567270"/>
                <a:gd name="connsiteX3" fmla="*/ 2827951 w 3111586"/>
                <a:gd name="connsiteY3" fmla="*/ 567270 h 567270"/>
                <a:gd name="connsiteX4" fmla="*/ 216299 w 3111586"/>
                <a:gd name="connsiteY4" fmla="*/ 567270 h 567270"/>
                <a:gd name="connsiteX5" fmla="*/ 176658 w 3111586"/>
                <a:gd name="connsiteY5" fmla="*/ 413101 h 567270"/>
                <a:gd name="connsiteX6" fmla="*/ 7068 w 3111586"/>
                <a:gd name="connsiteY6" fmla="*/ 11634 h 5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11586" h="567270">
                  <a:moveTo>
                    <a:pt x="0" y="0"/>
                  </a:moveTo>
                  <a:lnTo>
                    <a:pt x="2827951" y="0"/>
                  </a:lnTo>
                  <a:lnTo>
                    <a:pt x="3111586" y="283635"/>
                  </a:lnTo>
                  <a:lnTo>
                    <a:pt x="2827951" y="567270"/>
                  </a:lnTo>
                  <a:lnTo>
                    <a:pt x="216299" y="567270"/>
                  </a:lnTo>
                  <a:lnTo>
                    <a:pt x="176658" y="413101"/>
                  </a:lnTo>
                  <a:cubicBezTo>
                    <a:pt x="133041" y="272869"/>
                    <a:pt x="76011" y="138546"/>
                    <a:pt x="7068" y="11634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6" name="TextBox 30"/>
            <p:cNvSpPr txBox="1"/>
            <p:nvPr/>
          </p:nvSpPr>
          <p:spPr>
            <a:xfrm>
              <a:off x="5126423" y="2716337"/>
              <a:ext cx="2606272" cy="4021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+mn-lt"/>
                </a:rPr>
                <a:t>Requirement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B2AE8626-437A-8D98-4759-587BFC1AFF22}"/>
              </a:ext>
            </a:extLst>
          </p:cNvPr>
          <p:cNvSpPr txBox="1"/>
          <p:nvPr/>
        </p:nvSpPr>
        <p:spPr>
          <a:xfrm>
            <a:off x="689963" y="2098765"/>
            <a:ext cx="10812073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支持用户登录功能。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允许用户预订会议室，包括选择会议室名称和时间段（开始和结束时间）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3.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确保会议室预订实例唯一，验证会议室的预订时间段是否有冲突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4.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在冲突发生时触发警报，提示用户冲突信息。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5.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允许用户订阅已被预订的会议室的时间段。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6.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在订阅的会议室预订被取消时，向订阅用户发送通知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56F36-184A-EA35-88B5-6372606C9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>
            <a:extLst>
              <a:ext uri="{FF2B5EF4-FFF2-40B4-BE49-F238E27FC236}">
                <a16:creationId xmlns:a16="http://schemas.microsoft.com/office/drawing/2014/main" id="{02C9E98C-E6EC-3187-DDAF-D4933B410EE6}"/>
              </a:ext>
            </a:extLst>
          </p:cNvPr>
          <p:cNvGrpSpPr/>
          <p:nvPr/>
        </p:nvGrpSpPr>
        <p:grpSpPr>
          <a:xfrm>
            <a:off x="834494" y="636369"/>
            <a:ext cx="396792" cy="614761"/>
            <a:chOff x="8875713" y="962025"/>
            <a:chExt cx="1416050" cy="2193926"/>
          </a:xfrm>
          <a:solidFill>
            <a:schemeClr val="bg1"/>
          </a:solidFill>
        </p:grpSpPr>
        <p:sp>
          <p:nvSpPr>
            <p:cNvPr id="60" name="Freeform 15">
              <a:extLst>
                <a:ext uri="{FF2B5EF4-FFF2-40B4-BE49-F238E27FC236}">
                  <a16:creationId xmlns:a16="http://schemas.microsoft.com/office/drawing/2014/main" id="{A9600063-540A-CAA5-663B-0703BDFF0D42}"/>
                </a:ext>
              </a:extLst>
            </p:cNvPr>
            <p:cNvSpPr/>
            <p:nvPr/>
          </p:nvSpPr>
          <p:spPr bwMode="auto">
            <a:xfrm>
              <a:off x="9294813" y="2566988"/>
              <a:ext cx="592138" cy="588963"/>
            </a:xfrm>
            <a:custGeom>
              <a:avLst/>
              <a:gdLst>
                <a:gd name="T0" fmla="*/ 0 w 373"/>
                <a:gd name="T1" fmla="*/ 284 h 371"/>
                <a:gd name="T2" fmla="*/ 0 w 373"/>
                <a:gd name="T3" fmla="*/ 284 h 371"/>
                <a:gd name="T4" fmla="*/ 0 w 373"/>
                <a:gd name="T5" fmla="*/ 302 h 371"/>
                <a:gd name="T6" fmla="*/ 6 w 373"/>
                <a:gd name="T7" fmla="*/ 319 h 371"/>
                <a:gd name="T8" fmla="*/ 12 w 373"/>
                <a:gd name="T9" fmla="*/ 333 h 371"/>
                <a:gd name="T10" fmla="*/ 22 w 373"/>
                <a:gd name="T11" fmla="*/ 345 h 371"/>
                <a:gd name="T12" fmla="*/ 36 w 373"/>
                <a:gd name="T13" fmla="*/ 355 h 371"/>
                <a:gd name="T14" fmla="*/ 49 w 373"/>
                <a:gd name="T15" fmla="*/ 363 h 371"/>
                <a:gd name="T16" fmla="*/ 65 w 373"/>
                <a:gd name="T17" fmla="*/ 369 h 371"/>
                <a:gd name="T18" fmla="*/ 81 w 373"/>
                <a:gd name="T19" fmla="*/ 371 h 371"/>
                <a:gd name="T20" fmla="*/ 81 w 373"/>
                <a:gd name="T21" fmla="*/ 371 h 371"/>
                <a:gd name="T22" fmla="*/ 290 w 373"/>
                <a:gd name="T23" fmla="*/ 371 h 371"/>
                <a:gd name="T24" fmla="*/ 290 w 373"/>
                <a:gd name="T25" fmla="*/ 371 h 371"/>
                <a:gd name="T26" fmla="*/ 290 w 373"/>
                <a:gd name="T27" fmla="*/ 371 h 371"/>
                <a:gd name="T28" fmla="*/ 306 w 373"/>
                <a:gd name="T29" fmla="*/ 369 h 371"/>
                <a:gd name="T30" fmla="*/ 322 w 373"/>
                <a:gd name="T31" fmla="*/ 363 h 371"/>
                <a:gd name="T32" fmla="*/ 336 w 373"/>
                <a:gd name="T33" fmla="*/ 355 h 371"/>
                <a:gd name="T34" fmla="*/ 349 w 373"/>
                <a:gd name="T35" fmla="*/ 345 h 371"/>
                <a:gd name="T36" fmla="*/ 359 w 373"/>
                <a:gd name="T37" fmla="*/ 333 h 371"/>
                <a:gd name="T38" fmla="*/ 367 w 373"/>
                <a:gd name="T39" fmla="*/ 319 h 371"/>
                <a:gd name="T40" fmla="*/ 371 w 373"/>
                <a:gd name="T41" fmla="*/ 302 h 371"/>
                <a:gd name="T42" fmla="*/ 373 w 373"/>
                <a:gd name="T43" fmla="*/ 284 h 371"/>
                <a:gd name="T44" fmla="*/ 373 w 373"/>
                <a:gd name="T45" fmla="*/ 0 h 371"/>
                <a:gd name="T46" fmla="*/ 0 w 373"/>
                <a:gd name="T47" fmla="*/ 0 h 371"/>
                <a:gd name="T48" fmla="*/ 0 w 373"/>
                <a:gd name="T49" fmla="*/ 28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3" h="371">
                  <a:moveTo>
                    <a:pt x="0" y="284"/>
                  </a:moveTo>
                  <a:lnTo>
                    <a:pt x="0" y="284"/>
                  </a:lnTo>
                  <a:lnTo>
                    <a:pt x="0" y="302"/>
                  </a:lnTo>
                  <a:lnTo>
                    <a:pt x="6" y="319"/>
                  </a:lnTo>
                  <a:lnTo>
                    <a:pt x="12" y="333"/>
                  </a:lnTo>
                  <a:lnTo>
                    <a:pt x="22" y="345"/>
                  </a:lnTo>
                  <a:lnTo>
                    <a:pt x="36" y="355"/>
                  </a:lnTo>
                  <a:lnTo>
                    <a:pt x="49" y="363"/>
                  </a:lnTo>
                  <a:lnTo>
                    <a:pt x="65" y="369"/>
                  </a:lnTo>
                  <a:lnTo>
                    <a:pt x="81" y="371"/>
                  </a:lnTo>
                  <a:lnTo>
                    <a:pt x="81" y="371"/>
                  </a:lnTo>
                  <a:lnTo>
                    <a:pt x="290" y="371"/>
                  </a:lnTo>
                  <a:lnTo>
                    <a:pt x="290" y="371"/>
                  </a:lnTo>
                  <a:lnTo>
                    <a:pt x="290" y="371"/>
                  </a:lnTo>
                  <a:lnTo>
                    <a:pt x="306" y="369"/>
                  </a:lnTo>
                  <a:lnTo>
                    <a:pt x="322" y="363"/>
                  </a:lnTo>
                  <a:lnTo>
                    <a:pt x="336" y="355"/>
                  </a:lnTo>
                  <a:lnTo>
                    <a:pt x="349" y="345"/>
                  </a:lnTo>
                  <a:lnTo>
                    <a:pt x="359" y="333"/>
                  </a:lnTo>
                  <a:lnTo>
                    <a:pt x="367" y="319"/>
                  </a:lnTo>
                  <a:lnTo>
                    <a:pt x="371" y="302"/>
                  </a:lnTo>
                  <a:lnTo>
                    <a:pt x="373" y="284"/>
                  </a:lnTo>
                  <a:lnTo>
                    <a:pt x="373" y="0"/>
                  </a:lnTo>
                  <a:lnTo>
                    <a:pt x="0" y="0"/>
                  </a:lnTo>
                  <a:lnTo>
                    <a:pt x="0" y="2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3FFF0EC2-3B73-970F-3F9B-A7795462B0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75713" y="962025"/>
              <a:ext cx="1416050" cy="1547813"/>
            </a:xfrm>
            <a:custGeom>
              <a:avLst/>
              <a:gdLst>
                <a:gd name="T0" fmla="*/ 479 w 892"/>
                <a:gd name="T1" fmla="*/ 557 h 975"/>
                <a:gd name="T2" fmla="*/ 499 w 892"/>
                <a:gd name="T3" fmla="*/ 606 h 975"/>
                <a:gd name="T4" fmla="*/ 495 w 892"/>
                <a:gd name="T5" fmla="*/ 675 h 975"/>
                <a:gd name="T6" fmla="*/ 465 w 892"/>
                <a:gd name="T7" fmla="*/ 723 h 975"/>
                <a:gd name="T8" fmla="*/ 436 w 892"/>
                <a:gd name="T9" fmla="*/ 727 h 975"/>
                <a:gd name="T10" fmla="*/ 400 w 892"/>
                <a:gd name="T11" fmla="*/ 689 h 975"/>
                <a:gd name="T12" fmla="*/ 390 w 892"/>
                <a:gd name="T13" fmla="*/ 626 h 975"/>
                <a:gd name="T14" fmla="*/ 418 w 892"/>
                <a:gd name="T15" fmla="*/ 555 h 975"/>
                <a:gd name="T16" fmla="*/ 390 w 892"/>
                <a:gd name="T17" fmla="*/ 555 h 975"/>
                <a:gd name="T18" fmla="*/ 343 w 892"/>
                <a:gd name="T19" fmla="*/ 583 h 975"/>
                <a:gd name="T20" fmla="*/ 329 w 892"/>
                <a:gd name="T21" fmla="*/ 975 h 975"/>
                <a:gd name="T22" fmla="*/ 564 w 892"/>
                <a:gd name="T23" fmla="*/ 600 h 975"/>
                <a:gd name="T24" fmla="*/ 529 w 892"/>
                <a:gd name="T25" fmla="*/ 557 h 975"/>
                <a:gd name="T26" fmla="*/ 892 w 892"/>
                <a:gd name="T27" fmla="*/ 446 h 975"/>
                <a:gd name="T28" fmla="*/ 872 w 892"/>
                <a:gd name="T29" fmla="*/ 312 h 975"/>
                <a:gd name="T30" fmla="*/ 791 w 892"/>
                <a:gd name="T31" fmla="*/ 162 h 975"/>
                <a:gd name="T32" fmla="*/ 659 w 892"/>
                <a:gd name="T33" fmla="*/ 54 h 975"/>
                <a:gd name="T34" fmla="*/ 491 w 892"/>
                <a:gd name="T35" fmla="*/ 2 h 975"/>
                <a:gd name="T36" fmla="*/ 357 w 892"/>
                <a:gd name="T37" fmla="*/ 10 h 975"/>
                <a:gd name="T38" fmla="*/ 197 w 892"/>
                <a:gd name="T39" fmla="*/ 77 h 975"/>
                <a:gd name="T40" fmla="*/ 77 w 892"/>
                <a:gd name="T41" fmla="*/ 196 h 975"/>
                <a:gd name="T42" fmla="*/ 10 w 892"/>
                <a:gd name="T43" fmla="*/ 354 h 975"/>
                <a:gd name="T44" fmla="*/ 2 w 892"/>
                <a:gd name="T45" fmla="*/ 466 h 975"/>
                <a:gd name="T46" fmla="*/ 2 w 892"/>
                <a:gd name="T47" fmla="*/ 521 h 975"/>
                <a:gd name="T48" fmla="*/ 45 w 892"/>
                <a:gd name="T49" fmla="*/ 646 h 975"/>
                <a:gd name="T50" fmla="*/ 128 w 892"/>
                <a:gd name="T51" fmla="*/ 770 h 975"/>
                <a:gd name="T52" fmla="*/ 201 w 892"/>
                <a:gd name="T53" fmla="*/ 845 h 975"/>
                <a:gd name="T54" fmla="*/ 242 w 892"/>
                <a:gd name="T55" fmla="*/ 916 h 975"/>
                <a:gd name="T56" fmla="*/ 252 w 892"/>
                <a:gd name="T57" fmla="*/ 975 h 975"/>
                <a:gd name="T58" fmla="*/ 294 w 892"/>
                <a:gd name="T59" fmla="*/ 614 h 975"/>
                <a:gd name="T60" fmla="*/ 315 w 892"/>
                <a:gd name="T61" fmla="*/ 561 h 975"/>
                <a:gd name="T62" fmla="*/ 384 w 892"/>
                <a:gd name="T63" fmla="*/ 519 h 975"/>
                <a:gd name="T64" fmla="*/ 428 w 892"/>
                <a:gd name="T65" fmla="*/ 521 h 975"/>
                <a:gd name="T66" fmla="*/ 463 w 892"/>
                <a:gd name="T67" fmla="*/ 525 h 975"/>
                <a:gd name="T68" fmla="*/ 505 w 892"/>
                <a:gd name="T69" fmla="*/ 517 h 975"/>
                <a:gd name="T70" fmla="*/ 572 w 892"/>
                <a:gd name="T71" fmla="*/ 541 h 975"/>
                <a:gd name="T72" fmla="*/ 602 w 892"/>
                <a:gd name="T73" fmla="*/ 620 h 975"/>
                <a:gd name="T74" fmla="*/ 641 w 892"/>
                <a:gd name="T75" fmla="*/ 975 h 975"/>
                <a:gd name="T76" fmla="*/ 659 w 892"/>
                <a:gd name="T77" fmla="*/ 898 h 975"/>
                <a:gd name="T78" fmla="*/ 704 w 892"/>
                <a:gd name="T79" fmla="*/ 831 h 975"/>
                <a:gd name="T80" fmla="*/ 799 w 892"/>
                <a:gd name="T81" fmla="*/ 725 h 975"/>
                <a:gd name="T82" fmla="*/ 862 w 892"/>
                <a:gd name="T83" fmla="*/ 616 h 975"/>
                <a:gd name="T84" fmla="*/ 892 w 892"/>
                <a:gd name="T85" fmla="*/ 488 h 975"/>
                <a:gd name="T86" fmla="*/ 892 w 892"/>
                <a:gd name="T87" fmla="*/ 446 h 975"/>
                <a:gd name="T88" fmla="*/ 463 w 892"/>
                <a:gd name="T89" fmla="*/ 610 h 975"/>
                <a:gd name="T90" fmla="*/ 448 w 892"/>
                <a:gd name="T91" fmla="*/ 575 h 975"/>
                <a:gd name="T92" fmla="*/ 426 w 892"/>
                <a:gd name="T93" fmla="*/ 626 h 975"/>
                <a:gd name="T94" fmla="*/ 434 w 892"/>
                <a:gd name="T95" fmla="*/ 677 h 975"/>
                <a:gd name="T96" fmla="*/ 448 w 892"/>
                <a:gd name="T97" fmla="*/ 689 h 975"/>
                <a:gd name="T98" fmla="*/ 463 w 892"/>
                <a:gd name="T99" fmla="*/ 644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2" h="975">
                  <a:moveTo>
                    <a:pt x="505" y="553"/>
                  </a:moveTo>
                  <a:lnTo>
                    <a:pt x="505" y="553"/>
                  </a:lnTo>
                  <a:lnTo>
                    <a:pt x="493" y="553"/>
                  </a:lnTo>
                  <a:lnTo>
                    <a:pt x="479" y="557"/>
                  </a:lnTo>
                  <a:lnTo>
                    <a:pt x="479" y="557"/>
                  </a:lnTo>
                  <a:lnTo>
                    <a:pt x="489" y="571"/>
                  </a:lnTo>
                  <a:lnTo>
                    <a:pt x="495" y="588"/>
                  </a:lnTo>
                  <a:lnTo>
                    <a:pt x="499" y="606"/>
                  </a:lnTo>
                  <a:lnTo>
                    <a:pt x="499" y="626"/>
                  </a:lnTo>
                  <a:lnTo>
                    <a:pt x="499" y="626"/>
                  </a:lnTo>
                  <a:lnTo>
                    <a:pt x="499" y="652"/>
                  </a:lnTo>
                  <a:lnTo>
                    <a:pt x="495" y="675"/>
                  </a:lnTo>
                  <a:lnTo>
                    <a:pt x="489" y="691"/>
                  </a:lnTo>
                  <a:lnTo>
                    <a:pt x="481" y="705"/>
                  </a:lnTo>
                  <a:lnTo>
                    <a:pt x="473" y="715"/>
                  </a:lnTo>
                  <a:lnTo>
                    <a:pt x="465" y="723"/>
                  </a:lnTo>
                  <a:lnTo>
                    <a:pt x="454" y="727"/>
                  </a:lnTo>
                  <a:lnTo>
                    <a:pt x="446" y="729"/>
                  </a:lnTo>
                  <a:lnTo>
                    <a:pt x="446" y="729"/>
                  </a:lnTo>
                  <a:lnTo>
                    <a:pt x="436" y="727"/>
                  </a:lnTo>
                  <a:lnTo>
                    <a:pt x="426" y="723"/>
                  </a:lnTo>
                  <a:lnTo>
                    <a:pt x="416" y="715"/>
                  </a:lnTo>
                  <a:lnTo>
                    <a:pt x="408" y="703"/>
                  </a:lnTo>
                  <a:lnTo>
                    <a:pt x="400" y="689"/>
                  </a:lnTo>
                  <a:lnTo>
                    <a:pt x="396" y="673"/>
                  </a:lnTo>
                  <a:lnTo>
                    <a:pt x="392" y="650"/>
                  </a:lnTo>
                  <a:lnTo>
                    <a:pt x="390" y="626"/>
                  </a:lnTo>
                  <a:lnTo>
                    <a:pt x="390" y="626"/>
                  </a:lnTo>
                  <a:lnTo>
                    <a:pt x="392" y="606"/>
                  </a:lnTo>
                  <a:lnTo>
                    <a:pt x="398" y="588"/>
                  </a:lnTo>
                  <a:lnTo>
                    <a:pt x="406" y="569"/>
                  </a:lnTo>
                  <a:lnTo>
                    <a:pt x="418" y="555"/>
                  </a:lnTo>
                  <a:lnTo>
                    <a:pt x="418" y="555"/>
                  </a:lnTo>
                  <a:lnTo>
                    <a:pt x="402" y="553"/>
                  </a:lnTo>
                  <a:lnTo>
                    <a:pt x="402" y="553"/>
                  </a:lnTo>
                  <a:lnTo>
                    <a:pt x="390" y="555"/>
                  </a:lnTo>
                  <a:lnTo>
                    <a:pt x="375" y="559"/>
                  </a:lnTo>
                  <a:lnTo>
                    <a:pt x="363" y="565"/>
                  </a:lnTo>
                  <a:lnTo>
                    <a:pt x="353" y="573"/>
                  </a:lnTo>
                  <a:lnTo>
                    <a:pt x="343" y="583"/>
                  </a:lnTo>
                  <a:lnTo>
                    <a:pt x="337" y="596"/>
                  </a:lnTo>
                  <a:lnTo>
                    <a:pt x="331" y="610"/>
                  </a:lnTo>
                  <a:lnTo>
                    <a:pt x="329" y="626"/>
                  </a:lnTo>
                  <a:lnTo>
                    <a:pt x="329" y="975"/>
                  </a:lnTo>
                  <a:lnTo>
                    <a:pt x="566" y="975"/>
                  </a:lnTo>
                  <a:lnTo>
                    <a:pt x="566" y="620"/>
                  </a:lnTo>
                  <a:lnTo>
                    <a:pt x="566" y="620"/>
                  </a:lnTo>
                  <a:lnTo>
                    <a:pt x="564" y="600"/>
                  </a:lnTo>
                  <a:lnTo>
                    <a:pt x="558" y="583"/>
                  </a:lnTo>
                  <a:lnTo>
                    <a:pt x="550" y="571"/>
                  </a:lnTo>
                  <a:lnTo>
                    <a:pt x="542" y="563"/>
                  </a:lnTo>
                  <a:lnTo>
                    <a:pt x="529" y="557"/>
                  </a:lnTo>
                  <a:lnTo>
                    <a:pt x="521" y="555"/>
                  </a:lnTo>
                  <a:lnTo>
                    <a:pt x="505" y="553"/>
                  </a:lnTo>
                  <a:lnTo>
                    <a:pt x="505" y="553"/>
                  </a:lnTo>
                  <a:close/>
                  <a:moveTo>
                    <a:pt x="892" y="446"/>
                  </a:moveTo>
                  <a:lnTo>
                    <a:pt x="892" y="446"/>
                  </a:lnTo>
                  <a:lnTo>
                    <a:pt x="890" y="399"/>
                  </a:lnTo>
                  <a:lnTo>
                    <a:pt x="882" y="354"/>
                  </a:lnTo>
                  <a:lnTo>
                    <a:pt x="872" y="312"/>
                  </a:lnTo>
                  <a:lnTo>
                    <a:pt x="856" y="271"/>
                  </a:lnTo>
                  <a:lnTo>
                    <a:pt x="838" y="233"/>
                  </a:lnTo>
                  <a:lnTo>
                    <a:pt x="815" y="196"/>
                  </a:lnTo>
                  <a:lnTo>
                    <a:pt x="791" y="162"/>
                  </a:lnTo>
                  <a:lnTo>
                    <a:pt x="761" y="129"/>
                  </a:lnTo>
                  <a:lnTo>
                    <a:pt x="730" y="101"/>
                  </a:lnTo>
                  <a:lnTo>
                    <a:pt x="696" y="77"/>
                  </a:lnTo>
                  <a:lnTo>
                    <a:pt x="659" y="54"/>
                  </a:lnTo>
                  <a:lnTo>
                    <a:pt x="621" y="34"/>
                  </a:lnTo>
                  <a:lnTo>
                    <a:pt x="578" y="20"/>
                  </a:lnTo>
                  <a:lnTo>
                    <a:pt x="536" y="10"/>
                  </a:lnTo>
                  <a:lnTo>
                    <a:pt x="491" y="2"/>
                  </a:lnTo>
                  <a:lnTo>
                    <a:pt x="446" y="0"/>
                  </a:lnTo>
                  <a:lnTo>
                    <a:pt x="446" y="0"/>
                  </a:lnTo>
                  <a:lnTo>
                    <a:pt x="402" y="2"/>
                  </a:lnTo>
                  <a:lnTo>
                    <a:pt x="357" y="10"/>
                  </a:lnTo>
                  <a:lnTo>
                    <a:pt x="315" y="20"/>
                  </a:lnTo>
                  <a:lnTo>
                    <a:pt x="272" y="34"/>
                  </a:lnTo>
                  <a:lnTo>
                    <a:pt x="233" y="54"/>
                  </a:lnTo>
                  <a:lnTo>
                    <a:pt x="197" y="77"/>
                  </a:lnTo>
                  <a:lnTo>
                    <a:pt x="163" y="101"/>
                  </a:lnTo>
                  <a:lnTo>
                    <a:pt x="132" y="129"/>
                  </a:lnTo>
                  <a:lnTo>
                    <a:pt x="102" y="162"/>
                  </a:lnTo>
                  <a:lnTo>
                    <a:pt x="77" y="196"/>
                  </a:lnTo>
                  <a:lnTo>
                    <a:pt x="55" y="233"/>
                  </a:lnTo>
                  <a:lnTo>
                    <a:pt x="37" y="271"/>
                  </a:lnTo>
                  <a:lnTo>
                    <a:pt x="21" y="312"/>
                  </a:lnTo>
                  <a:lnTo>
                    <a:pt x="10" y="354"/>
                  </a:lnTo>
                  <a:lnTo>
                    <a:pt x="2" y="399"/>
                  </a:lnTo>
                  <a:lnTo>
                    <a:pt x="0" y="446"/>
                  </a:lnTo>
                  <a:lnTo>
                    <a:pt x="0" y="446"/>
                  </a:lnTo>
                  <a:lnTo>
                    <a:pt x="2" y="466"/>
                  </a:lnTo>
                  <a:lnTo>
                    <a:pt x="2" y="466"/>
                  </a:lnTo>
                  <a:lnTo>
                    <a:pt x="0" y="488"/>
                  </a:lnTo>
                  <a:lnTo>
                    <a:pt x="0" y="488"/>
                  </a:lnTo>
                  <a:lnTo>
                    <a:pt x="2" y="521"/>
                  </a:lnTo>
                  <a:lnTo>
                    <a:pt x="8" y="553"/>
                  </a:lnTo>
                  <a:lnTo>
                    <a:pt x="19" y="585"/>
                  </a:lnTo>
                  <a:lnTo>
                    <a:pt x="31" y="616"/>
                  </a:lnTo>
                  <a:lnTo>
                    <a:pt x="45" y="646"/>
                  </a:lnTo>
                  <a:lnTo>
                    <a:pt x="61" y="675"/>
                  </a:lnTo>
                  <a:lnTo>
                    <a:pt x="77" y="701"/>
                  </a:lnTo>
                  <a:lnTo>
                    <a:pt x="94" y="725"/>
                  </a:lnTo>
                  <a:lnTo>
                    <a:pt x="128" y="770"/>
                  </a:lnTo>
                  <a:lnTo>
                    <a:pt x="158" y="802"/>
                  </a:lnTo>
                  <a:lnTo>
                    <a:pt x="189" y="831"/>
                  </a:lnTo>
                  <a:lnTo>
                    <a:pt x="189" y="831"/>
                  </a:lnTo>
                  <a:lnTo>
                    <a:pt x="201" y="845"/>
                  </a:lnTo>
                  <a:lnTo>
                    <a:pt x="213" y="861"/>
                  </a:lnTo>
                  <a:lnTo>
                    <a:pt x="223" y="877"/>
                  </a:lnTo>
                  <a:lnTo>
                    <a:pt x="233" y="898"/>
                  </a:lnTo>
                  <a:lnTo>
                    <a:pt x="242" y="916"/>
                  </a:lnTo>
                  <a:lnTo>
                    <a:pt x="248" y="936"/>
                  </a:lnTo>
                  <a:lnTo>
                    <a:pt x="252" y="957"/>
                  </a:lnTo>
                  <a:lnTo>
                    <a:pt x="252" y="975"/>
                  </a:lnTo>
                  <a:lnTo>
                    <a:pt x="252" y="975"/>
                  </a:lnTo>
                  <a:lnTo>
                    <a:pt x="294" y="975"/>
                  </a:lnTo>
                  <a:lnTo>
                    <a:pt x="294" y="626"/>
                  </a:lnTo>
                  <a:lnTo>
                    <a:pt x="294" y="626"/>
                  </a:lnTo>
                  <a:lnTo>
                    <a:pt x="294" y="614"/>
                  </a:lnTo>
                  <a:lnTo>
                    <a:pt x="296" y="602"/>
                  </a:lnTo>
                  <a:lnTo>
                    <a:pt x="298" y="592"/>
                  </a:lnTo>
                  <a:lnTo>
                    <a:pt x="302" y="579"/>
                  </a:lnTo>
                  <a:lnTo>
                    <a:pt x="315" y="561"/>
                  </a:lnTo>
                  <a:lnTo>
                    <a:pt x="329" y="545"/>
                  </a:lnTo>
                  <a:lnTo>
                    <a:pt x="345" y="533"/>
                  </a:lnTo>
                  <a:lnTo>
                    <a:pt x="363" y="525"/>
                  </a:lnTo>
                  <a:lnTo>
                    <a:pt x="384" y="519"/>
                  </a:lnTo>
                  <a:lnTo>
                    <a:pt x="402" y="517"/>
                  </a:lnTo>
                  <a:lnTo>
                    <a:pt x="402" y="517"/>
                  </a:lnTo>
                  <a:lnTo>
                    <a:pt x="416" y="519"/>
                  </a:lnTo>
                  <a:lnTo>
                    <a:pt x="428" y="521"/>
                  </a:lnTo>
                  <a:lnTo>
                    <a:pt x="440" y="525"/>
                  </a:lnTo>
                  <a:lnTo>
                    <a:pt x="450" y="529"/>
                  </a:lnTo>
                  <a:lnTo>
                    <a:pt x="450" y="529"/>
                  </a:lnTo>
                  <a:lnTo>
                    <a:pt x="463" y="525"/>
                  </a:lnTo>
                  <a:lnTo>
                    <a:pt x="477" y="519"/>
                  </a:lnTo>
                  <a:lnTo>
                    <a:pt x="491" y="517"/>
                  </a:lnTo>
                  <a:lnTo>
                    <a:pt x="505" y="517"/>
                  </a:lnTo>
                  <a:lnTo>
                    <a:pt x="505" y="517"/>
                  </a:lnTo>
                  <a:lnTo>
                    <a:pt x="523" y="517"/>
                  </a:lnTo>
                  <a:lnTo>
                    <a:pt x="540" y="523"/>
                  </a:lnTo>
                  <a:lnTo>
                    <a:pt x="558" y="531"/>
                  </a:lnTo>
                  <a:lnTo>
                    <a:pt x="572" y="541"/>
                  </a:lnTo>
                  <a:lnTo>
                    <a:pt x="584" y="555"/>
                  </a:lnTo>
                  <a:lnTo>
                    <a:pt x="594" y="573"/>
                  </a:lnTo>
                  <a:lnTo>
                    <a:pt x="600" y="596"/>
                  </a:lnTo>
                  <a:lnTo>
                    <a:pt x="602" y="620"/>
                  </a:lnTo>
                  <a:lnTo>
                    <a:pt x="602" y="975"/>
                  </a:lnTo>
                  <a:lnTo>
                    <a:pt x="641" y="975"/>
                  </a:lnTo>
                  <a:lnTo>
                    <a:pt x="641" y="975"/>
                  </a:lnTo>
                  <a:lnTo>
                    <a:pt x="641" y="975"/>
                  </a:lnTo>
                  <a:lnTo>
                    <a:pt x="641" y="957"/>
                  </a:lnTo>
                  <a:lnTo>
                    <a:pt x="645" y="936"/>
                  </a:lnTo>
                  <a:lnTo>
                    <a:pt x="651" y="916"/>
                  </a:lnTo>
                  <a:lnTo>
                    <a:pt x="659" y="898"/>
                  </a:lnTo>
                  <a:lnTo>
                    <a:pt x="669" y="877"/>
                  </a:lnTo>
                  <a:lnTo>
                    <a:pt x="680" y="861"/>
                  </a:lnTo>
                  <a:lnTo>
                    <a:pt x="692" y="845"/>
                  </a:lnTo>
                  <a:lnTo>
                    <a:pt x="704" y="831"/>
                  </a:lnTo>
                  <a:lnTo>
                    <a:pt x="704" y="831"/>
                  </a:lnTo>
                  <a:lnTo>
                    <a:pt x="734" y="802"/>
                  </a:lnTo>
                  <a:lnTo>
                    <a:pt x="765" y="770"/>
                  </a:lnTo>
                  <a:lnTo>
                    <a:pt x="799" y="725"/>
                  </a:lnTo>
                  <a:lnTo>
                    <a:pt x="815" y="701"/>
                  </a:lnTo>
                  <a:lnTo>
                    <a:pt x="832" y="675"/>
                  </a:lnTo>
                  <a:lnTo>
                    <a:pt x="848" y="646"/>
                  </a:lnTo>
                  <a:lnTo>
                    <a:pt x="862" y="616"/>
                  </a:lnTo>
                  <a:lnTo>
                    <a:pt x="874" y="585"/>
                  </a:lnTo>
                  <a:lnTo>
                    <a:pt x="884" y="553"/>
                  </a:lnTo>
                  <a:lnTo>
                    <a:pt x="890" y="521"/>
                  </a:lnTo>
                  <a:lnTo>
                    <a:pt x="892" y="488"/>
                  </a:lnTo>
                  <a:lnTo>
                    <a:pt x="892" y="488"/>
                  </a:lnTo>
                  <a:lnTo>
                    <a:pt x="890" y="466"/>
                  </a:lnTo>
                  <a:lnTo>
                    <a:pt x="890" y="466"/>
                  </a:lnTo>
                  <a:lnTo>
                    <a:pt x="892" y="446"/>
                  </a:lnTo>
                  <a:lnTo>
                    <a:pt x="892" y="446"/>
                  </a:lnTo>
                  <a:close/>
                  <a:moveTo>
                    <a:pt x="463" y="626"/>
                  </a:moveTo>
                  <a:lnTo>
                    <a:pt x="463" y="626"/>
                  </a:lnTo>
                  <a:lnTo>
                    <a:pt x="463" y="610"/>
                  </a:lnTo>
                  <a:lnTo>
                    <a:pt x="459" y="596"/>
                  </a:lnTo>
                  <a:lnTo>
                    <a:pt x="454" y="585"/>
                  </a:lnTo>
                  <a:lnTo>
                    <a:pt x="448" y="575"/>
                  </a:lnTo>
                  <a:lnTo>
                    <a:pt x="448" y="575"/>
                  </a:lnTo>
                  <a:lnTo>
                    <a:pt x="440" y="585"/>
                  </a:lnTo>
                  <a:lnTo>
                    <a:pt x="432" y="598"/>
                  </a:lnTo>
                  <a:lnTo>
                    <a:pt x="428" y="612"/>
                  </a:lnTo>
                  <a:lnTo>
                    <a:pt x="426" y="626"/>
                  </a:lnTo>
                  <a:lnTo>
                    <a:pt x="426" y="626"/>
                  </a:lnTo>
                  <a:lnTo>
                    <a:pt x="428" y="642"/>
                  </a:lnTo>
                  <a:lnTo>
                    <a:pt x="428" y="656"/>
                  </a:lnTo>
                  <a:lnTo>
                    <a:pt x="434" y="677"/>
                  </a:lnTo>
                  <a:lnTo>
                    <a:pt x="440" y="689"/>
                  </a:lnTo>
                  <a:lnTo>
                    <a:pt x="446" y="693"/>
                  </a:lnTo>
                  <a:lnTo>
                    <a:pt x="446" y="693"/>
                  </a:lnTo>
                  <a:lnTo>
                    <a:pt x="448" y="689"/>
                  </a:lnTo>
                  <a:lnTo>
                    <a:pt x="454" y="679"/>
                  </a:lnTo>
                  <a:lnTo>
                    <a:pt x="459" y="669"/>
                  </a:lnTo>
                  <a:lnTo>
                    <a:pt x="461" y="658"/>
                  </a:lnTo>
                  <a:lnTo>
                    <a:pt x="463" y="644"/>
                  </a:lnTo>
                  <a:lnTo>
                    <a:pt x="463" y="626"/>
                  </a:lnTo>
                  <a:lnTo>
                    <a:pt x="463" y="6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7FCEBE6E-0733-451F-55C0-881F5CA3A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9077"/>
            <a:ext cx="12192000" cy="8595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8DDCFB0-3718-DEEA-DE11-94FB77182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819" y="1236842"/>
            <a:ext cx="8385572" cy="529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765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BA4F7-FF15-F67F-3977-795655BEC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>
            <a:extLst>
              <a:ext uri="{FF2B5EF4-FFF2-40B4-BE49-F238E27FC236}">
                <a16:creationId xmlns:a16="http://schemas.microsoft.com/office/drawing/2014/main" id="{FEA3DD3A-8E4E-B7D5-FBE5-EF5C94340E07}"/>
              </a:ext>
            </a:extLst>
          </p:cNvPr>
          <p:cNvGrpSpPr/>
          <p:nvPr/>
        </p:nvGrpSpPr>
        <p:grpSpPr>
          <a:xfrm>
            <a:off x="834494" y="636369"/>
            <a:ext cx="396792" cy="614761"/>
            <a:chOff x="8875713" y="962025"/>
            <a:chExt cx="1416050" cy="2193926"/>
          </a:xfrm>
          <a:solidFill>
            <a:schemeClr val="bg1"/>
          </a:solidFill>
        </p:grpSpPr>
        <p:sp>
          <p:nvSpPr>
            <p:cNvPr id="60" name="Freeform 15">
              <a:extLst>
                <a:ext uri="{FF2B5EF4-FFF2-40B4-BE49-F238E27FC236}">
                  <a16:creationId xmlns:a16="http://schemas.microsoft.com/office/drawing/2014/main" id="{54DA6607-0813-BF91-E807-542C609A2FA9}"/>
                </a:ext>
              </a:extLst>
            </p:cNvPr>
            <p:cNvSpPr/>
            <p:nvPr/>
          </p:nvSpPr>
          <p:spPr bwMode="auto">
            <a:xfrm>
              <a:off x="9294813" y="2566988"/>
              <a:ext cx="592138" cy="588963"/>
            </a:xfrm>
            <a:custGeom>
              <a:avLst/>
              <a:gdLst>
                <a:gd name="T0" fmla="*/ 0 w 373"/>
                <a:gd name="T1" fmla="*/ 284 h 371"/>
                <a:gd name="T2" fmla="*/ 0 w 373"/>
                <a:gd name="T3" fmla="*/ 284 h 371"/>
                <a:gd name="T4" fmla="*/ 0 w 373"/>
                <a:gd name="T5" fmla="*/ 302 h 371"/>
                <a:gd name="T6" fmla="*/ 6 w 373"/>
                <a:gd name="T7" fmla="*/ 319 h 371"/>
                <a:gd name="T8" fmla="*/ 12 w 373"/>
                <a:gd name="T9" fmla="*/ 333 h 371"/>
                <a:gd name="T10" fmla="*/ 22 w 373"/>
                <a:gd name="T11" fmla="*/ 345 h 371"/>
                <a:gd name="T12" fmla="*/ 36 w 373"/>
                <a:gd name="T13" fmla="*/ 355 h 371"/>
                <a:gd name="T14" fmla="*/ 49 w 373"/>
                <a:gd name="T15" fmla="*/ 363 h 371"/>
                <a:gd name="T16" fmla="*/ 65 w 373"/>
                <a:gd name="T17" fmla="*/ 369 h 371"/>
                <a:gd name="T18" fmla="*/ 81 w 373"/>
                <a:gd name="T19" fmla="*/ 371 h 371"/>
                <a:gd name="T20" fmla="*/ 81 w 373"/>
                <a:gd name="T21" fmla="*/ 371 h 371"/>
                <a:gd name="T22" fmla="*/ 290 w 373"/>
                <a:gd name="T23" fmla="*/ 371 h 371"/>
                <a:gd name="T24" fmla="*/ 290 w 373"/>
                <a:gd name="T25" fmla="*/ 371 h 371"/>
                <a:gd name="T26" fmla="*/ 290 w 373"/>
                <a:gd name="T27" fmla="*/ 371 h 371"/>
                <a:gd name="T28" fmla="*/ 306 w 373"/>
                <a:gd name="T29" fmla="*/ 369 h 371"/>
                <a:gd name="T30" fmla="*/ 322 w 373"/>
                <a:gd name="T31" fmla="*/ 363 h 371"/>
                <a:gd name="T32" fmla="*/ 336 w 373"/>
                <a:gd name="T33" fmla="*/ 355 h 371"/>
                <a:gd name="T34" fmla="*/ 349 w 373"/>
                <a:gd name="T35" fmla="*/ 345 h 371"/>
                <a:gd name="T36" fmla="*/ 359 w 373"/>
                <a:gd name="T37" fmla="*/ 333 h 371"/>
                <a:gd name="T38" fmla="*/ 367 w 373"/>
                <a:gd name="T39" fmla="*/ 319 h 371"/>
                <a:gd name="T40" fmla="*/ 371 w 373"/>
                <a:gd name="T41" fmla="*/ 302 h 371"/>
                <a:gd name="T42" fmla="*/ 373 w 373"/>
                <a:gd name="T43" fmla="*/ 284 h 371"/>
                <a:gd name="T44" fmla="*/ 373 w 373"/>
                <a:gd name="T45" fmla="*/ 0 h 371"/>
                <a:gd name="T46" fmla="*/ 0 w 373"/>
                <a:gd name="T47" fmla="*/ 0 h 371"/>
                <a:gd name="T48" fmla="*/ 0 w 373"/>
                <a:gd name="T49" fmla="*/ 28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3" h="371">
                  <a:moveTo>
                    <a:pt x="0" y="284"/>
                  </a:moveTo>
                  <a:lnTo>
                    <a:pt x="0" y="284"/>
                  </a:lnTo>
                  <a:lnTo>
                    <a:pt x="0" y="302"/>
                  </a:lnTo>
                  <a:lnTo>
                    <a:pt x="6" y="319"/>
                  </a:lnTo>
                  <a:lnTo>
                    <a:pt x="12" y="333"/>
                  </a:lnTo>
                  <a:lnTo>
                    <a:pt x="22" y="345"/>
                  </a:lnTo>
                  <a:lnTo>
                    <a:pt x="36" y="355"/>
                  </a:lnTo>
                  <a:lnTo>
                    <a:pt x="49" y="363"/>
                  </a:lnTo>
                  <a:lnTo>
                    <a:pt x="65" y="369"/>
                  </a:lnTo>
                  <a:lnTo>
                    <a:pt x="81" y="371"/>
                  </a:lnTo>
                  <a:lnTo>
                    <a:pt x="81" y="371"/>
                  </a:lnTo>
                  <a:lnTo>
                    <a:pt x="290" y="371"/>
                  </a:lnTo>
                  <a:lnTo>
                    <a:pt x="290" y="371"/>
                  </a:lnTo>
                  <a:lnTo>
                    <a:pt x="290" y="371"/>
                  </a:lnTo>
                  <a:lnTo>
                    <a:pt x="306" y="369"/>
                  </a:lnTo>
                  <a:lnTo>
                    <a:pt x="322" y="363"/>
                  </a:lnTo>
                  <a:lnTo>
                    <a:pt x="336" y="355"/>
                  </a:lnTo>
                  <a:lnTo>
                    <a:pt x="349" y="345"/>
                  </a:lnTo>
                  <a:lnTo>
                    <a:pt x="359" y="333"/>
                  </a:lnTo>
                  <a:lnTo>
                    <a:pt x="367" y="319"/>
                  </a:lnTo>
                  <a:lnTo>
                    <a:pt x="371" y="302"/>
                  </a:lnTo>
                  <a:lnTo>
                    <a:pt x="373" y="284"/>
                  </a:lnTo>
                  <a:lnTo>
                    <a:pt x="373" y="0"/>
                  </a:lnTo>
                  <a:lnTo>
                    <a:pt x="0" y="0"/>
                  </a:lnTo>
                  <a:lnTo>
                    <a:pt x="0" y="2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A902D77C-03AE-F840-C763-AE477CC50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75713" y="962025"/>
              <a:ext cx="1416050" cy="1547813"/>
            </a:xfrm>
            <a:custGeom>
              <a:avLst/>
              <a:gdLst>
                <a:gd name="T0" fmla="*/ 479 w 892"/>
                <a:gd name="T1" fmla="*/ 557 h 975"/>
                <a:gd name="T2" fmla="*/ 499 w 892"/>
                <a:gd name="T3" fmla="*/ 606 h 975"/>
                <a:gd name="T4" fmla="*/ 495 w 892"/>
                <a:gd name="T5" fmla="*/ 675 h 975"/>
                <a:gd name="T6" fmla="*/ 465 w 892"/>
                <a:gd name="T7" fmla="*/ 723 h 975"/>
                <a:gd name="T8" fmla="*/ 436 w 892"/>
                <a:gd name="T9" fmla="*/ 727 h 975"/>
                <a:gd name="T10" fmla="*/ 400 w 892"/>
                <a:gd name="T11" fmla="*/ 689 h 975"/>
                <a:gd name="T12" fmla="*/ 390 w 892"/>
                <a:gd name="T13" fmla="*/ 626 h 975"/>
                <a:gd name="T14" fmla="*/ 418 w 892"/>
                <a:gd name="T15" fmla="*/ 555 h 975"/>
                <a:gd name="T16" fmla="*/ 390 w 892"/>
                <a:gd name="T17" fmla="*/ 555 h 975"/>
                <a:gd name="T18" fmla="*/ 343 w 892"/>
                <a:gd name="T19" fmla="*/ 583 h 975"/>
                <a:gd name="T20" fmla="*/ 329 w 892"/>
                <a:gd name="T21" fmla="*/ 975 h 975"/>
                <a:gd name="T22" fmla="*/ 564 w 892"/>
                <a:gd name="T23" fmla="*/ 600 h 975"/>
                <a:gd name="T24" fmla="*/ 529 w 892"/>
                <a:gd name="T25" fmla="*/ 557 h 975"/>
                <a:gd name="T26" fmla="*/ 892 w 892"/>
                <a:gd name="T27" fmla="*/ 446 h 975"/>
                <a:gd name="T28" fmla="*/ 872 w 892"/>
                <a:gd name="T29" fmla="*/ 312 h 975"/>
                <a:gd name="T30" fmla="*/ 791 w 892"/>
                <a:gd name="T31" fmla="*/ 162 h 975"/>
                <a:gd name="T32" fmla="*/ 659 w 892"/>
                <a:gd name="T33" fmla="*/ 54 h 975"/>
                <a:gd name="T34" fmla="*/ 491 w 892"/>
                <a:gd name="T35" fmla="*/ 2 h 975"/>
                <a:gd name="T36" fmla="*/ 357 w 892"/>
                <a:gd name="T37" fmla="*/ 10 h 975"/>
                <a:gd name="T38" fmla="*/ 197 w 892"/>
                <a:gd name="T39" fmla="*/ 77 h 975"/>
                <a:gd name="T40" fmla="*/ 77 w 892"/>
                <a:gd name="T41" fmla="*/ 196 h 975"/>
                <a:gd name="T42" fmla="*/ 10 w 892"/>
                <a:gd name="T43" fmla="*/ 354 h 975"/>
                <a:gd name="T44" fmla="*/ 2 w 892"/>
                <a:gd name="T45" fmla="*/ 466 h 975"/>
                <a:gd name="T46" fmla="*/ 2 w 892"/>
                <a:gd name="T47" fmla="*/ 521 h 975"/>
                <a:gd name="T48" fmla="*/ 45 w 892"/>
                <a:gd name="T49" fmla="*/ 646 h 975"/>
                <a:gd name="T50" fmla="*/ 128 w 892"/>
                <a:gd name="T51" fmla="*/ 770 h 975"/>
                <a:gd name="T52" fmla="*/ 201 w 892"/>
                <a:gd name="T53" fmla="*/ 845 h 975"/>
                <a:gd name="T54" fmla="*/ 242 w 892"/>
                <a:gd name="T55" fmla="*/ 916 h 975"/>
                <a:gd name="T56" fmla="*/ 252 w 892"/>
                <a:gd name="T57" fmla="*/ 975 h 975"/>
                <a:gd name="T58" fmla="*/ 294 w 892"/>
                <a:gd name="T59" fmla="*/ 614 h 975"/>
                <a:gd name="T60" fmla="*/ 315 w 892"/>
                <a:gd name="T61" fmla="*/ 561 h 975"/>
                <a:gd name="T62" fmla="*/ 384 w 892"/>
                <a:gd name="T63" fmla="*/ 519 h 975"/>
                <a:gd name="T64" fmla="*/ 428 w 892"/>
                <a:gd name="T65" fmla="*/ 521 h 975"/>
                <a:gd name="T66" fmla="*/ 463 w 892"/>
                <a:gd name="T67" fmla="*/ 525 h 975"/>
                <a:gd name="T68" fmla="*/ 505 w 892"/>
                <a:gd name="T69" fmla="*/ 517 h 975"/>
                <a:gd name="T70" fmla="*/ 572 w 892"/>
                <a:gd name="T71" fmla="*/ 541 h 975"/>
                <a:gd name="T72" fmla="*/ 602 w 892"/>
                <a:gd name="T73" fmla="*/ 620 h 975"/>
                <a:gd name="T74" fmla="*/ 641 w 892"/>
                <a:gd name="T75" fmla="*/ 975 h 975"/>
                <a:gd name="T76" fmla="*/ 659 w 892"/>
                <a:gd name="T77" fmla="*/ 898 h 975"/>
                <a:gd name="T78" fmla="*/ 704 w 892"/>
                <a:gd name="T79" fmla="*/ 831 h 975"/>
                <a:gd name="T80" fmla="*/ 799 w 892"/>
                <a:gd name="T81" fmla="*/ 725 h 975"/>
                <a:gd name="T82" fmla="*/ 862 w 892"/>
                <a:gd name="T83" fmla="*/ 616 h 975"/>
                <a:gd name="T84" fmla="*/ 892 w 892"/>
                <a:gd name="T85" fmla="*/ 488 h 975"/>
                <a:gd name="T86" fmla="*/ 892 w 892"/>
                <a:gd name="T87" fmla="*/ 446 h 975"/>
                <a:gd name="T88" fmla="*/ 463 w 892"/>
                <a:gd name="T89" fmla="*/ 610 h 975"/>
                <a:gd name="T90" fmla="*/ 448 w 892"/>
                <a:gd name="T91" fmla="*/ 575 h 975"/>
                <a:gd name="T92" fmla="*/ 426 w 892"/>
                <a:gd name="T93" fmla="*/ 626 h 975"/>
                <a:gd name="T94" fmla="*/ 434 w 892"/>
                <a:gd name="T95" fmla="*/ 677 h 975"/>
                <a:gd name="T96" fmla="*/ 448 w 892"/>
                <a:gd name="T97" fmla="*/ 689 h 975"/>
                <a:gd name="T98" fmla="*/ 463 w 892"/>
                <a:gd name="T99" fmla="*/ 644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2" h="975">
                  <a:moveTo>
                    <a:pt x="505" y="553"/>
                  </a:moveTo>
                  <a:lnTo>
                    <a:pt x="505" y="553"/>
                  </a:lnTo>
                  <a:lnTo>
                    <a:pt x="493" y="553"/>
                  </a:lnTo>
                  <a:lnTo>
                    <a:pt x="479" y="557"/>
                  </a:lnTo>
                  <a:lnTo>
                    <a:pt x="479" y="557"/>
                  </a:lnTo>
                  <a:lnTo>
                    <a:pt x="489" y="571"/>
                  </a:lnTo>
                  <a:lnTo>
                    <a:pt x="495" y="588"/>
                  </a:lnTo>
                  <a:lnTo>
                    <a:pt x="499" y="606"/>
                  </a:lnTo>
                  <a:lnTo>
                    <a:pt x="499" y="626"/>
                  </a:lnTo>
                  <a:lnTo>
                    <a:pt x="499" y="626"/>
                  </a:lnTo>
                  <a:lnTo>
                    <a:pt x="499" y="652"/>
                  </a:lnTo>
                  <a:lnTo>
                    <a:pt x="495" y="675"/>
                  </a:lnTo>
                  <a:lnTo>
                    <a:pt x="489" y="691"/>
                  </a:lnTo>
                  <a:lnTo>
                    <a:pt x="481" y="705"/>
                  </a:lnTo>
                  <a:lnTo>
                    <a:pt x="473" y="715"/>
                  </a:lnTo>
                  <a:lnTo>
                    <a:pt x="465" y="723"/>
                  </a:lnTo>
                  <a:lnTo>
                    <a:pt x="454" y="727"/>
                  </a:lnTo>
                  <a:lnTo>
                    <a:pt x="446" y="729"/>
                  </a:lnTo>
                  <a:lnTo>
                    <a:pt x="446" y="729"/>
                  </a:lnTo>
                  <a:lnTo>
                    <a:pt x="436" y="727"/>
                  </a:lnTo>
                  <a:lnTo>
                    <a:pt x="426" y="723"/>
                  </a:lnTo>
                  <a:lnTo>
                    <a:pt x="416" y="715"/>
                  </a:lnTo>
                  <a:lnTo>
                    <a:pt x="408" y="703"/>
                  </a:lnTo>
                  <a:lnTo>
                    <a:pt x="400" y="689"/>
                  </a:lnTo>
                  <a:lnTo>
                    <a:pt x="396" y="673"/>
                  </a:lnTo>
                  <a:lnTo>
                    <a:pt x="392" y="650"/>
                  </a:lnTo>
                  <a:lnTo>
                    <a:pt x="390" y="626"/>
                  </a:lnTo>
                  <a:lnTo>
                    <a:pt x="390" y="626"/>
                  </a:lnTo>
                  <a:lnTo>
                    <a:pt x="392" y="606"/>
                  </a:lnTo>
                  <a:lnTo>
                    <a:pt x="398" y="588"/>
                  </a:lnTo>
                  <a:lnTo>
                    <a:pt x="406" y="569"/>
                  </a:lnTo>
                  <a:lnTo>
                    <a:pt x="418" y="555"/>
                  </a:lnTo>
                  <a:lnTo>
                    <a:pt x="418" y="555"/>
                  </a:lnTo>
                  <a:lnTo>
                    <a:pt x="402" y="553"/>
                  </a:lnTo>
                  <a:lnTo>
                    <a:pt x="402" y="553"/>
                  </a:lnTo>
                  <a:lnTo>
                    <a:pt x="390" y="555"/>
                  </a:lnTo>
                  <a:lnTo>
                    <a:pt x="375" y="559"/>
                  </a:lnTo>
                  <a:lnTo>
                    <a:pt x="363" y="565"/>
                  </a:lnTo>
                  <a:lnTo>
                    <a:pt x="353" y="573"/>
                  </a:lnTo>
                  <a:lnTo>
                    <a:pt x="343" y="583"/>
                  </a:lnTo>
                  <a:lnTo>
                    <a:pt x="337" y="596"/>
                  </a:lnTo>
                  <a:lnTo>
                    <a:pt x="331" y="610"/>
                  </a:lnTo>
                  <a:lnTo>
                    <a:pt x="329" y="626"/>
                  </a:lnTo>
                  <a:lnTo>
                    <a:pt x="329" y="975"/>
                  </a:lnTo>
                  <a:lnTo>
                    <a:pt x="566" y="975"/>
                  </a:lnTo>
                  <a:lnTo>
                    <a:pt x="566" y="620"/>
                  </a:lnTo>
                  <a:lnTo>
                    <a:pt x="566" y="620"/>
                  </a:lnTo>
                  <a:lnTo>
                    <a:pt x="564" y="600"/>
                  </a:lnTo>
                  <a:lnTo>
                    <a:pt x="558" y="583"/>
                  </a:lnTo>
                  <a:lnTo>
                    <a:pt x="550" y="571"/>
                  </a:lnTo>
                  <a:lnTo>
                    <a:pt x="542" y="563"/>
                  </a:lnTo>
                  <a:lnTo>
                    <a:pt x="529" y="557"/>
                  </a:lnTo>
                  <a:lnTo>
                    <a:pt x="521" y="555"/>
                  </a:lnTo>
                  <a:lnTo>
                    <a:pt x="505" y="553"/>
                  </a:lnTo>
                  <a:lnTo>
                    <a:pt x="505" y="553"/>
                  </a:lnTo>
                  <a:close/>
                  <a:moveTo>
                    <a:pt x="892" y="446"/>
                  </a:moveTo>
                  <a:lnTo>
                    <a:pt x="892" y="446"/>
                  </a:lnTo>
                  <a:lnTo>
                    <a:pt x="890" y="399"/>
                  </a:lnTo>
                  <a:lnTo>
                    <a:pt x="882" y="354"/>
                  </a:lnTo>
                  <a:lnTo>
                    <a:pt x="872" y="312"/>
                  </a:lnTo>
                  <a:lnTo>
                    <a:pt x="856" y="271"/>
                  </a:lnTo>
                  <a:lnTo>
                    <a:pt x="838" y="233"/>
                  </a:lnTo>
                  <a:lnTo>
                    <a:pt x="815" y="196"/>
                  </a:lnTo>
                  <a:lnTo>
                    <a:pt x="791" y="162"/>
                  </a:lnTo>
                  <a:lnTo>
                    <a:pt x="761" y="129"/>
                  </a:lnTo>
                  <a:lnTo>
                    <a:pt x="730" y="101"/>
                  </a:lnTo>
                  <a:lnTo>
                    <a:pt x="696" y="77"/>
                  </a:lnTo>
                  <a:lnTo>
                    <a:pt x="659" y="54"/>
                  </a:lnTo>
                  <a:lnTo>
                    <a:pt x="621" y="34"/>
                  </a:lnTo>
                  <a:lnTo>
                    <a:pt x="578" y="20"/>
                  </a:lnTo>
                  <a:lnTo>
                    <a:pt x="536" y="10"/>
                  </a:lnTo>
                  <a:lnTo>
                    <a:pt x="491" y="2"/>
                  </a:lnTo>
                  <a:lnTo>
                    <a:pt x="446" y="0"/>
                  </a:lnTo>
                  <a:lnTo>
                    <a:pt x="446" y="0"/>
                  </a:lnTo>
                  <a:lnTo>
                    <a:pt x="402" y="2"/>
                  </a:lnTo>
                  <a:lnTo>
                    <a:pt x="357" y="10"/>
                  </a:lnTo>
                  <a:lnTo>
                    <a:pt x="315" y="20"/>
                  </a:lnTo>
                  <a:lnTo>
                    <a:pt x="272" y="34"/>
                  </a:lnTo>
                  <a:lnTo>
                    <a:pt x="233" y="54"/>
                  </a:lnTo>
                  <a:lnTo>
                    <a:pt x="197" y="77"/>
                  </a:lnTo>
                  <a:lnTo>
                    <a:pt x="163" y="101"/>
                  </a:lnTo>
                  <a:lnTo>
                    <a:pt x="132" y="129"/>
                  </a:lnTo>
                  <a:lnTo>
                    <a:pt x="102" y="162"/>
                  </a:lnTo>
                  <a:lnTo>
                    <a:pt x="77" y="196"/>
                  </a:lnTo>
                  <a:lnTo>
                    <a:pt x="55" y="233"/>
                  </a:lnTo>
                  <a:lnTo>
                    <a:pt x="37" y="271"/>
                  </a:lnTo>
                  <a:lnTo>
                    <a:pt x="21" y="312"/>
                  </a:lnTo>
                  <a:lnTo>
                    <a:pt x="10" y="354"/>
                  </a:lnTo>
                  <a:lnTo>
                    <a:pt x="2" y="399"/>
                  </a:lnTo>
                  <a:lnTo>
                    <a:pt x="0" y="446"/>
                  </a:lnTo>
                  <a:lnTo>
                    <a:pt x="0" y="446"/>
                  </a:lnTo>
                  <a:lnTo>
                    <a:pt x="2" y="466"/>
                  </a:lnTo>
                  <a:lnTo>
                    <a:pt x="2" y="466"/>
                  </a:lnTo>
                  <a:lnTo>
                    <a:pt x="0" y="488"/>
                  </a:lnTo>
                  <a:lnTo>
                    <a:pt x="0" y="488"/>
                  </a:lnTo>
                  <a:lnTo>
                    <a:pt x="2" y="521"/>
                  </a:lnTo>
                  <a:lnTo>
                    <a:pt x="8" y="553"/>
                  </a:lnTo>
                  <a:lnTo>
                    <a:pt x="19" y="585"/>
                  </a:lnTo>
                  <a:lnTo>
                    <a:pt x="31" y="616"/>
                  </a:lnTo>
                  <a:lnTo>
                    <a:pt x="45" y="646"/>
                  </a:lnTo>
                  <a:lnTo>
                    <a:pt x="61" y="675"/>
                  </a:lnTo>
                  <a:lnTo>
                    <a:pt x="77" y="701"/>
                  </a:lnTo>
                  <a:lnTo>
                    <a:pt x="94" y="725"/>
                  </a:lnTo>
                  <a:lnTo>
                    <a:pt x="128" y="770"/>
                  </a:lnTo>
                  <a:lnTo>
                    <a:pt x="158" y="802"/>
                  </a:lnTo>
                  <a:lnTo>
                    <a:pt x="189" y="831"/>
                  </a:lnTo>
                  <a:lnTo>
                    <a:pt x="189" y="831"/>
                  </a:lnTo>
                  <a:lnTo>
                    <a:pt x="201" y="845"/>
                  </a:lnTo>
                  <a:lnTo>
                    <a:pt x="213" y="861"/>
                  </a:lnTo>
                  <a:lnTo>
                    <a:pt x="223" y="877"/>
                  </a:lnTo>
                  <a:lnTo>
                    <a:pt x="233" y="898"/>
                  </a:lnTo>
                  <a:lnTo>
                    <a:pt x="242" y="916"/>
                  </a:lnTo>
                  <a:lnTo>
                    <a:pt x="248" y="936"/>
                  </a:lnTo>
                  <a:lnTo>
                    <a:pt x="252" y="957"/>
                  </a:lnTo>
                  <a:lnTo>
                    <a:pt x="252" y="975"/>
                  </a:lnTo>
                  <a:lnTo>
                    <a:pt x="252" y="975"/>
                  </a:lnTo>
                  <a:lnTo>
                    <a:pt x="294" y="975"/>
                  </a:lnTo>
                  <a:lnTo>
                    <a:pt x="294" y="626"/>
                  </a:lnTo>
                  <a:lnTo>
                    <a:pt x="294" y="626"/>
                  </a:lnTo>
                  <a:lnTo>
                    <a:pt x="294" y="614"/>
                  </a:lnTo>
                  <a:lnTo>
                    <a:pt x="296" y="602"/>
                  </a:lnTo>
                  <a:lnTo>
                    <a:pt x="298" y="592"/>
                  </a:lnTo>
                  <a:lnTo>
                    <a:pt x="302" y="579"/>
                  </a:lnTo>
                  <a:lnTo>
                    <a:pt x="315" y="561"/>
                  </a:lnTo>
                  <a:lnTo>
                    <a:pt x="329" y="545"/>
                  </a:lnTo>
                  <a:lnTo>
                    <a:pt x="345" y="533"/>
                  </a:lnTo>
                  <a:lnTo>
                    <a:pt x="363" y="525"/>
                  </a:lnTo>
                  <a:lnTo>
                    <a:pt x="384" y="519"/>
                  </a:lnTo>
                  <a:lnTo>
                    <a:pt x="402" y="517"/>
                  </a:lnTo>
                  <a:lnTo>
                    <a:pt x="402" y="517"/>
                  </a:lnTo>
                  <a:lnTo>
                    <a:pt x="416" y="519"/>
                  </a:lnTo>
                  <a:lnTo>
                    <a:pt x="428" y="521"/>
                  </a:lnTo>
                  <a:lnTo>
                    <a:pt x="440" y="525"/>
                  </a:lnTo>
                  <a:lnTo>
                    <a:pt x="450" y="529"/>
                  </a:lnTo>
                  <a:lnTo>
                    <a:pt x="450" y="529"/>
                  </a:lnTo>
                  <a:lnTo>
                    <a:pt x="463" y="525"/>
                  </a:lnTo>
                  <a:lnTo>
                    <a:pt x="477" y="519"/>
                  </a:lnTo>
                  <a:lnTo>
                    <a:pt x="491" y="517"/>
                  </a:lnTo>
                  <a:lnTo>
                    <a:pt x="505" y="517"/>
                  </a:lnTo>
                  <a:lnTo>
                    <a:pt x="505" y="517"/>
                  </a:lnTo>
                  <a:lnTo>
                    <a:pt x="523" y="517"/>
                  </a:lnTo>
                  <a:lnTo>
                    <a:pt x="540" y="523"/>
                  </a:lnTo>
                  <a:lnTo>
                    <a:pt x="558" y="531"/>
                  </a:lnTo>
                  <a:lnTo>
                    <a:pt x="572" y="541"/>
                  </a:lnTo>
                  <a:lnTo>
                    <a:pt x="584" y="555"/>
                  </a:lnTo>
                  <a:lnTo>
                    <a:pt x="594" y="573"/>
                  </a:lnTo>
                  <a:lnTo>
                    <a:pt x="600" y="596"/>
                  </a:lnTo>
                  <a:lnTo>
                    <a:pt x="602" y="620"/>
                  </a:lnTo>
                  <a:lnTo>
                    <a:pt x="602" y="975"/>
                  </a:lnTo>
                  <a:lnTo>
                    <a:pt x="641" y="975"/>
                  </a:lnTo>
                  <a:lnTo>
                    <a:pt x="641" y="975"/>
                  </a:lnTo>
                  <a:lnTo>
                    <a:pt x="641" y="975"/>
                  </a:lnTo>
                  <a:lnTo>
                    <a:pt x="641" y="957"/>
                  </a:lnTo>
                  <a:lnTo>
                    <a:pt x="645" y="936"/>
                  </a:lnTo>
                  <a:lnTo>
                    <a:pt x="651" y="916"/>
                  </a:lnTo>
                  <a:lnTo>
                    <a:pt x="659" y="898"/>
                  </a:lnTo>
                  <a:lnTo>
                    <a:pt x="669" y="877"/>
                  </a:lnTo>
                  <a:lnTo>
                    <a:pt x="680" y="861"/>
                  </a:lnTo>
                  <a:lnTo>
                    <a:pt x="692" y="845"/>
                  </a:lnTo>
                  <a:lnTo>
                    <a:pt x="704" y="831"/>
                  </a:lnTo>
                  <a:lnTo>
                    <a:pt x="704" y="831"/>
                  </a:lnTo>
                  <a:lnTo>
                    <a:pt x="734" y="802"/>
                  </a:lnTo>
                  <a:lnTo>
                    <a:pt x="765" y="770"/>
                  </a:lnTo>
                  <a:lnTo>
                    <a:pt x="799" y="725"/>
                  </a:lnTo>
                  <a:lnTo>
                    <a:pt x="815" y="701"/>
                  </a:lnTo>
                  <a:lnTo>
                    <a:pt x="832" y="675"/>
                  </a:lnTo>
                  <a:lnTo>
                    <a:pt x="848" y="646"/>
                  </a:lnTo>
                  <a:lnTo>
                    <a:pt x="862" y="616"/>
                  </a:lnTo>
                  <a:lnTo>
                    <a:pt x="874" y="585"/>
                  </a:lnTo>
                  <a:lnTo>
                    <a:pt x="884" y="553"/>
                  </a:lnTo>
                  <a:lnTo>
                    <a:pt x="890" y="521"/>
                  </a:lnTo>
                  <a:lnTo>
                    <a:pt x="892" y="488"/>
                  </a:lnTo>
                  <a:lnTo>
                    <a:pt x="892" y="488"/>
                  </a:lnTo>
                  <a:lnTo>
                    <a:pt x="890" y="466"/>
                  </a:lnTo>
                  <a:lnTo>
                    <a:pt x="890" y="466"/>
                  </a:lnTo>
                  <a:lnTo>
                    <a:pt x="892" y="446"/>
                  </a:lnTo>
                  <a:lnTo>
                    <a:pt x="892" y="446"/>
                  </a:lnTo>
                  <a:close/>
                  <a:moveTo>
                    <a:pt x="463" y="626"/>
                  </a:moveTo>
                  <a:lnTo>
                    <a:pt x="463" y="626"/>
                  </a:lnTo>
                  <a:lnTo>
                    <a:pt x="463" y="610"/>
                  </a:lnTo>
                  <a:lnTo>
                    <a:pt x="459" y="596"/>
                  </a:lnTo>
                  <a:lnTo>
                    <a:pt x="454" y="585"/>
                  </a:lnTo>
                  <a:lnTo>
                    <a:pt x="448" y="575"/>
                  </a:lnTo>
                  <a:lnTo>
                    <a:pt x="448" y="575"/>
                  </a:lnTo>
                  <a:lnTo>
                    <a:pt x="440" y="585"/>
                  </a:lnTo>
                  <a:lnTo>
                    <a:pt x="432" y="598"/>
                  </a:lnTo>
                  <a:lnTo>
                    <a:pt x="428" y="612"/>
                  </a:lnTo>
                  <a:lnTo>
                    <a:pt x="426" y="626"/>
                  </a:lnTo>
                  <a:lnTo>
                    <a:pt x="426" y="626"/>
                  </a:lnTo>
                  <a:lnTo>
                    <a:pt x="428" y="642"/>
                  </a:lnTo>
                  <a:lnTo>
                    <a:pt x="428" y="656"/>
                  </a:lnTo>
                  <a:lnTo>
                    <a:pt x="434" y="677"/>
                  </a:lnTo>
                  <a:lnTo>
                    <a:pt x="440" y="689"/>
                  </a:lnTo>
                  <a:lnTo>
                    <a:pt x="446" y="693"/>
                  </a:lnTo>
                  <a:lnTo>
                    <a:pt x="446" y="693"/>
                  </a:lnTo>
                  <a:lnTo>
                    <a:pt x="448" y="689"/>
                  </a:lnTo>
                  <a:lnTo>
                    <a:pt x="454" y="679"/>
                  </a:lnTo>
                  <a:lnTo>
                    <a:pt x="459" y="669"/>
                  </a:lnTo>
                  <a:lnTo>
                    <a:pt x="461" y="658"/>
                  </a:lnTo>
                  <a:lnTo>
                    <a:pt x="463" y="644"/>
                  </a:lnTo>
                  <a:lnTo>
                    <a:pt x="463" y="626"/>
                  </a:lnTo>
                  <a:lnTo>
                    <a:pt x="463" y="6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29060F5-D688-DAFC-8302-D0CDC4CFD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560"/>
            <a:ext cx="12192000" cy="85953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7B2FE9C-160B-B0BF-1DA2-51CCF5CAE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48" y="1412582"/>
            <a:ext cx="10688896" cy="4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784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C3761-CA1A-090F-FF7E-B1186DF97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23610992-B672-D671-7CC7-868AAEE907FF}"/>
              </a:ext>
            </a:extLst>
          </p:cNvPr>
          <p:cNvCxnSpPr/>
          <p:nvPr/>
        </p:nvCxnSpPr>
        <p:spPr>
          <a:xfrm>
            <a:off x="15334" y="509276"/>
            <a:ext cx="12192001" cy="0"/>
          </a:xfrm>
          <a:prstGeom prst="line">
            <a:avLst/>
          </a:prstGeom>
          <a:ln w="31750">
            <a:solidFill>
              <a:srgbClr val="793E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>
            <a:extLst>
              <a:ext uri="{FF2B5EF4-FFF2-40B4-BE49-F238E27FC236}">
                <a16:creationId xmlns:a16="http://schemas.microsoft.com/office/drawing/2014/main" id="{C226C7E2-F350-A9E7-1DA6-52FFDB9D6B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0" t="84680" r="32072" b="10267"/>
          <a:stretch>
            <a:fillRect/>
          </a:stretch>
        </p:blipFill>
        <p:spPr>
          <a:xfrm>
            <a:off x="820" y="-16164"/>
            <a:ext cx="12206515" cy="485334"/>
          </a:xfrm>
          <a:prstGeom prst="rect">
            <a:avLst/>
          </a:prstGeom>
        </p:spPr>
      </p:pic>
      <p:sp>
        <p:nvSpPr>
          <p:cNvPr id="56" name="泪滴形 55">
            <a:extLst>
              <a:ext uri="{FF2B5EF4-FFF2-40B4-BE49-F238E27FC236}">
                <a16:creationId xmlns:a16="http://schemas.microsoft.com/office/drawing/2014/main" id="{5FD3232E-0625-F1D6-7A73-F6A4FB04FB01}"/>
              </a:ext>
            </a:extLst>
          </p:cNvPr>
          <p:cNvSpPr/>
          <p:nvPr/>
        </p:nvSpPr>
        <p:spPr>
          <a:xfrm rot="18900000">
            <a:off x="432503" y="335831"/>
            <a:ext cx="1246203" cy="1284497"/>
          </a:xfrm>
          <a:prstGeom prst="teardrop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泪滴形 56">
            <a:extLst>
              <a:ext uri="{FF2B5EF4-FFF2-40B4-BE49-F238E27FC236}">
                <a16:creationId xmlns:a16="http://schemas.microsoft.com/office/drawing/2014/main" id="{13E4A797-E3CB-4F1E-1DA3-87F792BCE2A6}"/>
              </a:ext>
            </a:extLst>
          </p:cNvPr>
          <p:cNvSpPr/>
          <p:nvPr/>
        </p:nvSpPr>
        <p:spPr>
          <a:xfrm rot="18900000">
            <a:off x="546179" y="457400"/>
            <a:ext cx="998806" cy="998806"/>
          </a:xfrm>
          <a:prstGeom prst="teardrop">
            <a:avLst/>
          </a:prstGeom>
          <a:solidFill>
            <a:srgbClr val="79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6EF1C5CD-9469-80B4-2163-10D055E9924F}"/>
              </a:ext>
            </a:extLst>
          </p:cNvPr>
          <p:cNvGrpSpPr/>
          <p:nvPr/>
        </p:nvGrpSpPr>
        <p:grpSpPr>
          <a:xfrm>
            <a:off x="834494" y="636369"/>
            <a:ext cx="396792" cy="614761"/>
            <a:chOff x="8875713" y="962025"/>
            <a:chExt cx="1416050" cy="2193926"/>
          </a:xfrm>
          <a:solidFill>
            <a:schemeClr val="bg1"/>
          </a:solidFill>
        </p:grpSpPr>
        <p:sp>
          <p:nvSpPr>
            <p:cNvPr id="60" name="Freeform 15">
              <a:extLst>
                <a:ext uri="{FF2B5EF4-FFF2-40B4-BE49-F238E27FC236}">
                  <a16:creationId xmlns:a16="http://schemas.microsoft.com/office/drawing/2014/main" id="{F204BF92-A580-0BCD-1770-93A5E42C542C}"/>
                </a:ext>
              </a:extLst>
            </p:cNvPr>
            <p:cNvSpPr/>
            <p:nvPr/>
          </p:nvSpPr>
          <p:spPr bwMode="auto">
            <a:xfrm>
              <a:off x="9294813" y="2566988"/>
              <a:ext cx="592138" cy="588963"/>
            </a:xfrm>
            <a:custGeom>
              <a:avLst/>
              <a:gdLst>
                <a:gd name="T0" fmla="*/ 0 w 373"/>
                <a:gd name="T1" fmla="*/ 284 h 371"/>
                <a:gd name="T2" fmla="*/ 0 w 373"/>
                <a:gd name="T3" fmla="*/ 284 h 371"/>
                <a:gd name="T4" fmla="*/ 0 w 373"/>
                <a:gd name="T5" fmla="*/ 302 h 371"/>
                <a:gd name="T6" fmla="*/ 6 w 373"/>
                <a:gd name="T7" fmla="*/ 319 h 371"/>
                <a:gd name="T8" fmla="*/ 12 w 373"/>
                <a:gd name="T9" fmla="*/ 333 h 371"/>
                <a:gd name="T10" fmla="*/ 22 w 373"/>
                <a:gd name="T11" fmla="*/ 345 h 371"/>
                <a:gd name="T12" fmla="*/ 36 w 373"/>
                <a:gd name="T13" fmla="*/ 355 h 371"/>
                <a:gd name="T14" fmla="*/ 49 w 373"/>
                <a:gd name="T15" fmla="*/ 363 h 371"/>
                <a:gd name="T16" fmla="*/ 65 w 373"/>
                <a:gd name="T17" fmla="*/ 369 h 371"/>
                <a:gd name="T18" fmla="*/ 81 w 373"/>
                <a:gd name="T19" fmla="*/ 371 h 371"/>
                <a:gd name="T20" fmla="*/ 81 w 373"/>
                <a:gd name="T21" fmla="*/ 371 h 371"/>
                <a:gd name="T22" fmla="*/ 290 w 373"/>
                <a:gd name="T23" fmla="*/ 371 h 371"/>
                <a:gd name="T24" fmla="*/ 290 w 373"/>
                <a:gd name="T25" fmla="*/ 371 h 371"/>
                <a:gd name="T26" fmla="*/ 290 w 373"/>
                <a:gd name="T27" fmla="*/ 371 h 371"/>
                <a:gd name="T28" fmla="*/ 306 w 373"/>
                <a:gd name="T29" fmla="*/ 369 h 371"/>
                <a:gd name="T30" fmla="*/ 322 w 373"/>
                <a:gd name="T31" fmla="*/ 363 h 371"/>
                <a:gd name="T32" fmla="*/ 336 w 373"/>
                <a:gd name="T33" fmla="*/ 355 h 371"/>
                <a:gd name="T34" fmla="*/ 349 w 373"/>
                <a:gd name="T35" fmla="*/ 345 h 371"/>
                <a:gd name="T36" fmla="*/ 359 w 373"/>
                <a:gd name="T37" fmla="*/ 333 h 371"/>
                <a:gd name="T38" fmla="*/ 367 w 373"/>
                <a:gd name="T39" fmla="*/ 319 h 371"/>
                <a:gd name="T40" fmla="*/ 371 w 373"/>
                <a:gd name="T41" fmla="*/ 302 h 371"/>
                <a:gd name="T42" fmla="*/ 373 w 373"/>
                <a:gd name="T43" fmla="*/ 284 h 371"/>
                <a:gd name="T44" fmla="*/ 373 w 373"/>
                <a:gd name="T45" fmla="*/ 0 h 371"/>
                <a:gd name="T46" fmla="*/ 0 w 373"/>
                <a:gd name="T47" fmla="*/ 0 h 371"/>
                <a:gd name="T48" fmla="*/ 0 w 373"/>
                <a:gd name="T49" fmla="*/ 28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3" h="371">
                  <a:moveTo>
                    <a:pt x="0" y="284"/>
                  </a:moveTo>
                  <a:lnTo>
                    <a:pt x="0" y="284"/>
                  </a:lnTo>
                  <a:lnTo>
                    <a:pt x="0" y="302"/>
                  </a:lnTo>
                  <a:lnTo>
                    <a:pt x="6" y="319"/>
                  </a:lnTo>
                  <a:lnTo>
                    <a:pt x="12" y="333"/>
                  </a:lnTo>
                  <a:lnTo>
                    <a:pt x="22" y="345"/>
                  </a:lnTo>
                  <a:lnTo>
                    <a:pt x="36" y="355"/>
                  </a:lnTo>
                  <a:lnTo>
                    <a:pt x="49" y="363"/>
                  </a:lnTo>
                  <a:lnTo>
                    <a:pt x="65" y="369"/>
                  </a:lnTo>
                  <a:lnTo>
                    <a:pt x="81" y="371"/>
                  </a:lnTo>
                  <a:lnTo>
                    <a:pt x="81" y="371"/>
                  </a:lnTo>
                  <a:lnTo>
                    <a:pt x="290" y="371"/>
                  </a:lnTo>
                  <a:lnTo>
                    <a:pt x="290" y="371"/>
                  </a:lnTo>
                  <a:lnTo>
                    <a:pt x="290" y="371"/>
                  </a:lnTo>
                  <a:lnTo>
                    <a:pt x="306" y="369"/>
                  </a:lnTo>
                  <a:lnTo>
                    <a:pt x="322" y="363"/>
                  </a:lnTo>
                  <a:lnTo>
                    <a:pt x="336" y="355"/>
                  </a:lnTo>
                  <a:lnTo>
                    <a:pt x="349" y="345"/>
                  </a:lnTo>
                  <a:lnTo>
                    <a:pt x="359" y="333"/>
                  </a:lnTo>
                  <a:lnTo>
                    <a:pt x="367" y="319"/>
                  </a:lnTo>
                  <a:lnTo>
                    <a:pt x="371" y="302"/>
                  </a:lnTo>
                  <a:lnTo>
                    <a:pt x="373" y="284"/>
                  </a:lnTo>
                  <a:lnTo>
                    <a:pt x="373" y="0"/>
                  </a:lnTo>
                  <a:lnTo>
                    <a:pt x="0" y="0"/>
                  </a:lnTo>
                  <a:lnTo>
                    <a:pt x="0" y="2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4BC8E354-602E-129B-EC68-CDD107365E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75713" y="962025"/>
              <a:ext cx="1416050" cy="1547813"/>
            </a:xfrm>
            <a:custGeom>
              <a:avLst/>
              <a:gdLst>
                <a:gd name="T0" fmla="*/ 479 w 892"/>
                <a:gd name="T1" fmla="*/ 557 h 975"/>
                <a:gd name="T2" fmla="*/ 499 w 892"/>
                <a:gd name="T3" fmla="*/ 606 h 975"/>
                <a:gd name="T4" fmla="*/ 495 w 892"/>
                <a:gd name="T5" fmla="*/ 675 h 975"/>
                <a:gd name="T6" fmla="*/ 465 w 892"/>
                <a:gd name="T7" fmla="*/ 723 h 975"/>
                <a:gd name="T8" fmla="*/ 436 w 892"/>
                <a:gd name="T9" fmla="*/ 727 h 975"/>
                <a:gd name="T10" fmla="*/ 400 w 892"/>
                <a:gd name="T11" fmla="*/ 689 h 975"/>
                <a:gd name="T12" fmla="*/ 390 w 892"/>
                <a:gd name="T13" fmla="*/ 626 h 975"/>
                <a:gd name="T14" fmla="*/ 418 w 892"/>
                <a:gd name="T15" fmla="*/ 555 h 975"/>
                <a:gd name="T16" fmla="*/ 390 w 892"/>
                <a:gd name="T17" fmla="*/ 555 h 975"/>
                <a:gd name="T18" fmla="*/ 343 w 892"/>
                <a:gd name="T19" fmla="*/ 583 h 975"/>
                <a:gd name="T20" fmla="*/ 329 w 892"/>
                <a:gd name="T21" fmla="*/ 975 h 975"/>
                <a:gd name="T22" fmla="*/ 564 w 892"/>
                <a:gd name="T23" fmla="*/ 600 h 975"/>
                <a:gd name="T24" fmla="*/ 529 w 892"/>
                <a:gd name="T25" fmla="*/ 557 h 975"/>
                <a:gd name="T26" fmla="*/ 892 w 892"/>
                <a:gd name="T27" fmla="*/ 446 h 975"/>
                <a:gd name="T28" fmla="*/ 872 w 892"/>
                <a:gd name="T29" fmla="*/ 312 h 975"/>
                <a:gd name="T30" fmla="*/ 791 w 892"/>
                <a:gd name="T31" fmla="*/ 162 h 975"/>
                <a:gd name="T32" fmla="*/ 659 w 892"/>
                <a:gd name="T33" fmla="*/ 54 h 975"/>
                <a:gd name="T34" fmla="*/ 491 w 892"/>
                <a:gd name="T35" fmla="*/ 2 h 975"/>
                <a:gd name="T36" fmla="*/ 357 w 892"/>
                <a:gd name="T37" fmla="*/ 10 h 975"/>
                <a:gd name="T38" fmla="*/ 197 w 892"/>
                <a:gd name="T39" fmla="*/ 77 h 975"/>
                <a:gd name="T40" fmla="*/ 77 w 892"/>
                <a:gd name="T41" fmla="*/ 196 h 975"/>
                <a:gd name="T42" fmla="*/ 10 w 892"/>
                <a:gd name="T43" fmla="*/ 354 h 975"/>
                <a:gd name="T44" fmla="*/ 2 w 892"/>
                <a:gd name="T45" fmla="*/ 466 h 975"/>
                <a:gd name="T46" fmla="*/ 2 w 892"/>
                <a:gd name="T47" fmla="*/ 521 h 975"/>
                <a:gd name="T48" fmla="*/ 45 w 892"/>
                <a:gd name="T49" fmla="*/ 646 h 975"/>
                <a:gd name="T50" fmla="*/ 128 w 892"/>
                <a:gd name="T51" fmla="*/ 770 h 975"/>
                <a:gd name="T52" fmla="*/ 201 w 892"/>
                <a:gd name="T53" fmla="*/ 845 h 975"/>
                <a:gd name="T54" fmla="*/ 242 w 892"/>
                <a:gd name="T55" fmla="*/ 916 h 975"/>
                <a:gd name="T56" fmla="*/ 252 w 892"/>
                <a:gd name="T57" fmla="*/ 975 h 975"/>
                <a:gd name="T58" fmla="*/ 294 w 892"/>
                <a:gd name="T59" fmla="*/ 614 h 975"/>
                <a:gd name="T60" fmla="*/ 315 w 892"/>
                <a:gd name="T61" fmla="*/ 561 h 975"/>
                <a:gd name="T62" fmla="*/ 384 w 892"/>
                <a:gd name="T63" fmla="*/ 519 h 975"/>
                <a:gd name="T64" fmla="*/ 428 w 892"/>
                <a:gd name="T65" fmla="*/ 521 h 975"/>
                <a:gd name="T66" fmla="*/ 463 w 892"/>
                <a:gd name="T67" fmla="*/ 525 h 975"/>
                <a:gd name="T68" fmla="*/ 505 w 892"/>
                <a:gd name="T69" fmla="*/ 517 h 975"/>
                <a:gd name="T70" fmla="*/ 572 w 892"/>
                <a:gd name="T71" fmla="*/ 541 h 975"/>
                <a:gd name="T72" fmla="*/ 602 w 892"/>
                <a:gd name="T73" fmla="*/ 620 h 975"/>
                <a:gd name="T74" fmla="*/ 641 w 892"/>
                <a:gd name="T75" fmla="*/ 975 h 975"/>
                <a:gd name="T76" fmla="*/ 659 w 892"/>
                <a:gd name="T77" fmla="*/ 898 h 975"/>
                <a:gd name="T78" fmla="*/ 704 w 892"/>
                <a:gd name="T79" fmla="*/ 831 h 975"/>
                <a:gd name="T80" fmla="*/ 799 w 892"/>
                <a:gd name="T81" fmla="*/ 725 h 975"/>
                <a:gd name="T82" fmla="*/ 862 w 892"/>
                <a:gd name="T83" fmla="*/ 616 h 975"/>
                <a:gd name="T84" fmla="*/ 892 w 892"/>
                <a:gd name="T85" fmla="*/ 488 h 975"/>
                <a:gd name="T86" fmla="*/ 892 w 892"/>
                <a:gd name="T87" fmla="*/ 446 h 975"/>
                <a:gd name="T88" fmla="*/ 463 w 892"/>
                <a:gd name="T89" fmla="*/ 610 h 975"/>
                <a:gd name="T90" fmla="*/ 448 w 892"/>
                <a:gd name="T91" fmla="*/ 575 h 975"/>
                <a:gd name="T92" fmla="*/ 426 w 892"/>
                <a:gd name="T93" fmla="*/ 626 h 975"/>
                <a:gd name="T94" fmla="*/ 434 w 892"/>
                <a:gd name="T95" fmla="*/ 677 h 975"/>
                <a:gd name="T96" fmla="*/ 448 w 892"/>
                <a:gd name="T97" fmla="*/ 689 h 975"/>
                <a:gd name="T98" fmla="*/ 463 w 892"/>
                <a:gd name="T99" fmla="*/ 644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2" h="975">
                  <a:moveTo>
                    <a:pt x="505" y="553"/>
                  </a:moveTo>
                  <a:lnTo>
                    <a:pt x="505" y="553"/>
                  </a:lnTo>
                  <a:lnTo>
                    <a:pt x="493" y="553"/>
                  </a:lnTo>
                  <a:lnTo>
                    <a:pt x="479" y="557"/>
                  </a:lnTo>
                  <a:lnTo>
                    <a:pt x="479" y="557"/>
                  </a:lnTo>
                  <a:lnTo>
                    <a:pt x="489" y="571"/>
                  </a:lnTo>
                  <a:lnTo>
                    <a:pt x="495" y="588"/>
                  </a:lnTo>
                  <a:lnTo>
                    <a:pt x="499" y="606"/>
                  </a:lnTo>
                  <a:lnTo>
                    <a:pt x="499" y="626"/>
                  </a:lnTo>
                  <a:lnTo>
                    <a:pt x="499" y="626"/>
                  </a:lnTo>
                  <a:lnTo>
                    <a:pt x="499" y="652"/>
                  </a:lnTo>
                  <a:lnTo>
                    <a:pt x="495" y="675"/>
                  </a:lnTo>
                  <a:lnTo>
                    <a:pt x="489" y="691"/>
                  </a:lnTo>
                  <a:lnTo>
                    <a:pt x="481" y="705"/>
                  </a:lnTo>
                  <a:lnTo>
                    <a:pt x="473" y="715"/>
                  </a:lnTo>
                  <a:lnTo>
                    <a:pt x="465" y="723"/>
                  </a:lnTo>
                  <a:lnTo>
                    <a:pt x="454" y="727"/>
                  </a:lnTo>
                  <a:lnTo>
                    <a:pt x="446" y="729"/>
                  </a:lnTo>
                  <a:lnTo>
                    <a:pt x="446" y="729"/>
                  </a:lnTo>
                  <a:lnTo>
                    <a:pt x="436" y="727"/>
                  </a:lnTo>
                  <a:lnTo>
                    <a:pt x="426" y="723"/>
                  </a:lnTo>
                  <a:lnTo>
                    <a:pt x="416" y="715"/>
                  </a:lnTo>
                  <a:lnTo>
                    <a:pt x="408" y="703"/>
                  </a:lnTo>
                  <a:lnTo>
                    <a:pt x="400" y="689"/>
                  </a:lnTo>
                  <a:lnTo>
                    <a:pt x="396" y="673"/>
                  </a:lnTo>
                  <a:lnTo>
                    <a:pt x="392" y="650"/>
                  </a:lnTo>
                  <a:lnTo>
                    <a:pt x="390" y="626"/>
                  </a:lnTo>
                  <a:lnTo>
                    <a:pt x="390" y="626"/>
                  </a:lnTo>
                  <a:lnTo>
                    <a:pt x="392" y="606"/>
                  </a:lnTo>
                  <a:lnTo>
                    <a:pt x="398" y="588"/>
                  </a:lnTo>
                  <a:lnTo>
                    <a:pt x="406" y="569"/>
                  </a:lnTo>
                  <a:lnTo>
                    <a:pt x="418" y="555"/>
                  </a:lnTo>
                  <a:lnTo>
                    <a:pt x="418" y="555"/>
                  </a:lnTo>
                  <a:lnTo>
                    <a:pt x="402" y="553"/>
                  </a:lnTo>
                  <a:lnTo>
                    <a:pt x="402" y="553"/>
                  </a:lnTo>
                  <a:lnTo>
                    <a:pt x="390" y="555"/>
                  </a:lnTo>
                  <a:lnTo>
                    <a:pt x="375" y="559"/>
                  </a:lnTo>
                  <a:lnTo>
                    <a:pt x="363" y="565"/>
                  </a:lnTo>
                  <a:lnTo>
                    <a:pt x="353" y="573"/>
                  </a:lnTo>
                  <a:lnTo>
                    <a:pt x="343" y="583"/>
                  </a:lnTo>
                  <a:lnTo>
                    <a:pt x="337" y="596"/>
                  </a:lnTo>
                  <a:lnTo>
                    <a:pt x="331" y="610"/>
                  </a:lnTo>
                  <a:lnTo>
                    <a:pt x="329" y="626"/>
                  </a:lnTo>
                  <a:lnTo>
                    <a:pt x="329" y="975"/>
                  </a:lnTo>
                  <a:lnTo>
                    <a:pt x="566" y="975"/>
                  </a:lnTo>
                  <a:lnTo>
                    <a:pt x="566" y="620"/>
                  </a:lnTo>
                  <a:lnTo>
                    <a:pt x="566" y="620"/>
                  </a:lnTo>
                  <a:lnTo>
                    <a:pt x="564" y="600"/>
                  </a:lnTo>
                  <a:lnTo>
                    <a:pt x="558" y="583"/>
                  </a:lnTo>
                  <a:lnTo>
                    <a:pt x="550" y="571"/>
                  </a:lnTo>
                  <a:lnTo>
                    <a:pt x="542" y="563"/>
                  </a:lnTo>
                  <a:lnTo>
                    <a:pt x="529" y="557"/>
                  </a:lnTo>
                  <a:lnTo>
                    <a:pt x="521" y="555"/>
                  </a:lnTo>
                  <a:lnTo>
                    <a:pt x="505" y="553"/>
                  </a:lnTo>
                  <a:lnTo>
                    <a:pt x="505" y="553"/>
                  </a:lnTo>
                  <a:close/>
                  <a:moveTo>
                    <a:pt x="892" y="446"/>
                  </a:moveTo>
                  <a:lnTo>
                    <a:pt x="892" y="446"/>
                  </a:lnTo>
                  <a:lnTo>
                    <a:pt x="890" y="399"/>
                  </a:lnTo>
                  <a:lnTo>
                    <a:pt x="882" y="354"/>
                  </a:lnTo>
                  <a:lnTo>
                    <a:pt x="872" y="312"/>
                  </a:lnTo>
                  <a:lnTo>
                    <a:pt x="856" y="271"/>
                  </a:lnTo>
                  <a:lnTo>
                    <a:pt x="838" y="233"/>
                  </a:lnTo>
                  <a:lnTo>
                    <a:pt x="815" y="196"/>
                  </a:lnTo>
                  <a:lnTo>
                    <a:pt x="791" y="162"/>
                  </a:lnTo>
                  <a:lnTo>
                    <a:pt x="761" y="129"/>
                  </a:lnTo>
                  <a:lnTo>
                    <a:pt x="730" y="101"/>
                  </a:lnTo>
                  <a:lnTo>
                    <a:pt x="696" y="77"/>
                  </a:lnTo>
                  <a:lnTo>
                    <a:pt x="659" y="54"/>
                  </a:lnTo>
                  <a:lnTo>
                    <a:pt x="621" y="34"/>
                  </a:lnTo>
                  <a:lnTo>
                    <a:pt x="578" y="20"/>
                  </a:lnTo>
                  <a:lnTo>
                    <a:pt x="536" y="10"/>
                  </a:lnTo>
                  <a:lnTo>
                    <a:pt x="491" y="2"/>
                  </a:lnTo>
                  <a:lnTo>
                    <a:pt x="446" y="0"/>
                  </a:lnTo>
                  <a:lnTo>
                    <a:pt x="446" y="0"/>
                  </a:lnTo>
                  <a:lnTo>
                    <a:pt x="402" y="2"/>
                  </a:lnTo>
                  <a:lnTo>
                    <a:pt x="357" y="10"/>
                  </a:lnTo>
                  <a:lnTo>
                    <a:pt x="315" y="20"/>
                  </a:lnTo>
                  <a:lnTo>
                    <a:pt x="272" y="34"/>
                  </a:lnTo>
                  <a:lnTo>
                    <a:pt x="233" y="54"/>
                  </a:lnTo>
                  <a:lnTo>
                    <a:pt x="197" y="77"/>
                  </a:lnTo>
                  <a:lnTo>
                    <a:pt x="163" y="101"/>
                  </a:lnTo>
                  <a:lnTo>
                    <a:pt x="132" y="129"/>
                  </a:lnTo>
                  <a:lnTo>
                    <a:pt x="102" y="162"/>
                  </a:lnTo>
                  <a:lnTo>
                    <a:pt x="77" y="196"/>
                  </a:lnTo>
                  <a:lnTo>
                    <a:pt x="55" y="233"/>
                  </a:lnTo>
                  <a:lnTo>
                    <a:pt x="37" y="271"/>
                  </a:lnTo>
                  <a:lnTo>
                    <a:pt x="21" y="312"/>
                  </a:lnTo>
                  <a:lnTo>
                    <a:pt x="10" y="354"/>
                  </a:lnTo>
                  <a:lnTo>
                    <a:pt x="2" y="399"/>
                  </a:lnTo>
                  <a:lnTo>
                    <a:pt x="0" y="446"/>
                  </a:lnTo>
                  <a:lnTo>
                    <a:pt x="0" y="446"/>
                  </a:lnTo>
                  <a:lnTo>
                    <a:pt x="2" y="466"/>
                  </a:lnTo>
                  <a:lnTo>
                    <a:pt x="2" y="466"/>
                  </a:lnTo>
                  <a:lnTo>
                    <a:pt x="0" y="488"/>
                  </a:lnTo>
                  <a:lnTo>
                    <a:pt x="0" y="488"/>
                  </a:lnTo>
                  <a:lnTo>
                    <a:pt x="2" y="521"/>
                  </a:lnTo>
                  <a:lnTo>
                    <a:pt x="8" y="553"/>
                  </a:lnTo>
                  <a:lnTo>
                    <a:pt x="19" y="585"/>
                  </a:lnTo>
                  <a:lnTo>
                    <a:pt x="31" y="616"/>
                  </a:lnTo>
                  <a:lnTo>
                    <a:pt x="45" y="646"/>
                  </a:lnTo>
                  <a:lnTo>
                    <a:pt x="61" y="675"/>
                  </a:lnTo>
                  <a:lnTo>
                    <a:pt x="77" y="701"/>
                  </a:lnTo>
                  <a:lnTo>
                    <a:pt x="94" y="725"/>
                  </a:lnTo>
                  <a:lnTo>
                    <a:pt x="128" y="770"/>
                  </a:lnTo>
                  <a:lnTo>
                    <a:pt x="158" y="802"/>
                  </a:lnTo>
                  <a:lnTo>
                    <a:pt x="189" y="831"/>
                  </a:lnTo>
                  <a:lnTo>
                    <a:pt x="189" y="831"/>
                  </a:lnTo>
                  <a:lnTo>
                    <a:pt x="201" y="845"/>
                  </a:lnTo>
                  <a:lnTo>
                    <a:pt x="213" y="861"/>
                  </a:lnTo>
                  <a:lnTo>
                    <a:pt x="223" y="877"/>
                  </a:lnTo>
                  <a:lnTo>
                    <a:pt x="233" y="898"/>
                  </a:lnTo>
                  <a:lnTo>
                    <a:pt x="242" y="916"/>
                  </a:lnTo>
                  <a:lnTo>
                    <a:pt x="248" y="936"/>
                  </a:lnTo>
                  <a:lnTo>
                    <a:pt x="252" y="957"/>
                  </a:lnTo>
                  <a:lnTo>
                    <a:pt x="252" y="975"/>
                  </a:lnTo>
                  <a:lnTo>
                    <a:pt x="252" y="975"/>
                  </a:lnTo>
                  <a:lnTo>
                    <a:pt x="294" y="975"/>
                  </a:lnTo>
                  <a:lnTo>
                    <a:pt x="294" y="626"/>
                  </a:lnTo>
                  <a:lnTo>
                    <a:pt x="294" y="626"/>
                  </a:lnTo>
                  <a:lnTo>
                    <a:pt x="294" y="614"/>
                  </a:lnTo>
                  <a:lnTo>
                    <a:pt x="296" y="602"/>
                  </a:lnTo>
                  <a:lnTo>
                    <a:pt x="298" y="592"/>
                  </a:lnTo>
                  <a:lnTo>
                    <a:pt x="302" y="579"/>
                  </a:lnTo>
                  <a:lnTo>
                    <a:pt x="315" y="561"/>
                  </a:lnTo>
                  <a:lnTo>
                    <a:pt x="329" y="545"/>
                  </a:lnTo>
                  <a:lnTo>
                    <a:pt x="345" y="533"/>
                  </a:lnTo>
                  <a:lnTo>
                    <a:pt x="363" y="525"/>
                  </a:lnTo>
                  <a:lnTo>
                    <a:pt x="384" y="519"/>
                  </a:lnTo>
                  <a:lnTo>
                    <a:pt x="402" y="517"/>
                  </a:lnTo>
                  <a:lnTo>
                    <a:pt x="402" y="517"/>
                  </a:lnTo>
                  <a:lnTo>
                    <a:pt x="416" y="519"/>
                  </a:lnTo>
                  <a:lnTo>
                    <a:pt x="428" y="521"/>
                  </a:lnTo>
                  <a:lnTo>
                    <a:pt x="440" y="525"/>
                  </a:lnTo>
                  <a:lnTo>
                    <a:pt x="450" y="529"/>
                  </a:lnTo>
                  <a:lnTo>
                    <a:pt x="450" y="529"/>
                  </a:lnTo>
                  <a:lnTo>
                    <a:pt x="463" y="525"/>
                  </a:lnTo>
                  <a:lnTo>
                    <a:pt x="477" y="519"/>
                  </a:lnTo>
                  <a:lnTo>
                    <a:pt x="491" y="517"/>
                  </a:lnTo>
                  <a:lnTo>
                    <a:pt x="505" y="517"/>
                  </a:lnTo>
                  <a:lnTo>
                    <a:pt x="505" y="517"/>
                  </a:lnTo>
                  <a:lnTo>
                    <a:pt x="523" y="517"/>
                  </a:lnTo>
                  <a:lnTo>
                    <a:pt x="540" y="523"/>
                  </a:lnTo>
                  <a:lnTo>
                    <a:pt x="558" y="531"/>
                  </a:lnTo>
                  <a:lnTo>
                    <a:pt x="572" y="541"/>
                  </a:lnTo>
                  <a:lnTo>
                    <a:pt x="584" y="555"/>
                  </a:lnTo>
                  <a:lnTo>
                    <a:pt x="594" y="573"/>
                  </a:lnTo>
                  <a:lnTo>
                    <a:pt x="600" y="596"/>
                  </a:lnTo>
                  <a:lnTo>
                    <a:pt x="602" y="620"/>
                  </a:lnTo>
                  <a:lnTo>
                    <a:pt x="602" y="975"/>
                  </a:lnTo>
                  <a:lnTo>
                    <a:pt x="641" y="975"/>
                  </a:lnTo>
                  <a:lnTo>
                    <a:pt x="641" y="975"/>
                  </a:lnTo>
                  <a:lnTo>
                    <a:pt x="641" y="975"/>
                  </a:lnTo>
                  <a:lnTo>
                    <a:pt x="641" y="957"/>
                  </a:lnTo>
                  <a:lnTo>
                    <a:pt x="645" y="936"/>
                  </a:lnTo>
                  <a:lnTo>
                    <a:pt x="651" y="916"/>
                  </a:lnTo>
                  <a:lnTo>
                    <a:pt x="659" y="898"/>
                  </a:lnTo>
                  <a:lnTo>
                    <a:pt x="669" y="877"/>
                  </a:lnTo>
                  <a:lnTo>
                    <a:pt x="680" y="861"/>
                  </a:lnTo>
                  <a:lnTo>
                    <a:pt x="692" y="845"/>
                  </a:lnTo>
                  <a:lnTo>
                    <a:pt x="704" y="831"/>
                  </a:lnTo>
                  <a:lnTo>
                    <a:pt x="704" y="831"/>
                  </a:lnTo>
                  <a:lnTo>
                    <a:pt x="734" y="802"/>
                  </a:lnTo>
                  <a:lnTo>
                    <a:pt x="765" y="770"/>
                  </a:lnTo>
                  <a:lnTo>
                    <a:pt x="799" y="725"/>
                  </a:lnTo>
                  <a:lnTo>
                    <a:pt x="815" y="701"/>
                  </a:lnTo>
                  <a:lnTo>
                    <a:pt x="832" y="675"/>
                  </a:lnTo>
                  <a:lnTo>
                    <a:pt x="848" y="646"/>
                  </a:lnTo>
                  <a:lnTo>
                    <a:pt x="862" y="616"/>
                  </a:lnTo>
                  <a:lnTo>
                    <a:pt x="874" y="585"/>
                  </a:lnTo>
                  <a:lnTo>
                    <a:pt x="884" y="553"/>
                  </a:lnTo>
                  <a:lnTo>
                    <a:pt x="890" y="521"/>
                  </a:lnTo>
                  <a:lnTo>
                    <a:pt x="892" y="488"/>
                  </a:lnTo>
                  <a:lnTo>
                    <a:pt x="892" y="488"/>
                  </a:lnTo>
                  <a:lnTo>
                    <a:pt x="890" y="466"/>
                  </a:lnTo>
                  <a:lnTo>
                    <a:pt x="890" y="466"/>
                  </a:lnTo>
                  <a:lnTo>
                    <a:pt x="892" y="446"/>
                  </a:lnTo>
                  <a:lnTo>
                    <a:pt x="892" y="446"/>
                  </a:lnTo>
                  <a:close/>
                  <a:moveTo>
                    <a:pt x="463" y="626"/>
                  </a:moveTo>
                  <a:lnTo>
                    <a:pt x="463" y="626"/>
                  </a:lnTo>
                  <a:lnTo>
                    <a:pt x="463" y="610"/>
                  </a:lnTo>
                  <a:lnTo>
                    <a:pt x="459" y="596"/>
                  </a:lnTo>
                  <a:lnTo>
                    <a:pt x="454" y="585"/>
                  </a:lnTo>
                  <a:lnTo>
                    <a:pt x="448" y="575"/>
                  </a:lnTo>
                  <a:lnTo>
                    <a:pt x="448" y="575"/>
                  </a:lnTo>
                  <a:lnTo>
                    <a:pt x="440" y="585"/>
                  </a:lnTo>
                  <a:lnTo>
                    <a:pt x="432" y="598"/>
                  </a:lnTo>
                  <a:lnTo>
                    <a:pt x="428" y="612"/>
                  </a:lnTo>
                  <a:lnTo>
                    <a:pt x="426" y="626"/>
                  </a:lnTo>
                  <a:lnTo>
                    <a:pt x="426" y="626"/>
                  </a:lnTo>
                  <a:lnTo>
                    <a:pt x="428" y="642"/>
                  </a:lnTo>
                  <a:lnTo>
                    <a:pt x="428" y="656"/>
                  </a:lnTo>
                  <a:lnTo>
                    <a:pt x="434" y="677"/>
                  </a:lnTo>
                  <a:lnTo>
                    <a:pt x="440" y="689"/>
                  </a:lnTo>
                  <a:lnTo>
                    <a:pt x="446" y="693"/>
                  </a:lnTo>
                  <a:lnTo>
                    <a:pt x="446" y="693"/>
                  </a:lnTo>
                  <a:lnTo>
                    <a:pt x="448" y="689"/>
                  </a:lnTo>
                  <a:lnTo>
                    <a:pt x="454" y="679"/>
                  </a:lnTo>
                  <a:lnTo>
                    <a:pt x="459" y="669"/>
                  </a:lnTo>
                  <a:lnTo>
                    <a:pt x="461" y="658"/>
                  </a:lnTo>
                  <a:lnTo>
                    <a:pt x="463" y="644"/>
                  </a:lnTo>
                  <a:lnTo>
                    <a:pt x="463" y="626"/>
                  </a:lnTo>
                  <a:lnTo>
                    <a:pt x="463" y="6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3" name="图片 2" descr="timg">
            <a:extLst>
              <a:ext uri="{FF2B5EF4-FFF2-40B4-BE49-F238E27FC236}">
                <a16:creationId xmlns:a16="http://schemas.microsoft.com/office/drawing/2014/main" id="{700DB54D-8CA5-7214-9E59-4A74E55BC4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21" r="7432" b="11069"/>
          <a:stretch>
            <a:fillRect/>
          </a:stretch>
        </p:blipFill>
        <p:spPr>
          <a:xfrm>
            <a:off x="11154410" y="522605"/>
            <a:ext cx="1052830" cy="107061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D9A2D0B8-3A47-E31A-D31E-7FAD43932B2F}"/>
              </a:ext>
            </a:extLst>
          </p:cNvPr>
          <p:cNvGrpSpPr/>
          <p:nvPr/>
        </p:nvGrpSpPr>
        <p:grpSpPr>
          <a:xfrm>
            <a:off x="1594448" y="673348"/>
            <a:ext cx="3713358" cy="798263"/>
            <a:chOff x="4756064" y="2682769"/>
            <a:chExt cx="3111586" cy="567270"/>
          </a:xfrm>
        </p:grpSpPr>
        <p:sp>
          <p:nvSpPr>
            <p:cNvPr id="5" name="任意多边形 14">
              <a:extLst>
                <a:ext uri="{FF2B5EF4-FFF2-40B4-BE49-F238E27FC236}">
                  <a16:creationId xmlns:a16="http://schemas.microsoft.com/office/drawing/2014/main" id="{B82F8AAF-0D7E-D5C9-103E-4A0DEC7932A3}"/>
                </a:ext>
              </a:extLst>
            </p:cNvPr>
            <p:cNvSpPr/>
            <p:nvPr/>
          </p:nvSpPr>
          <p:spPr>
            <a:xfrm>
              <a:off x="4756064" y="2682769"/>
              <a:ext cx="3111586" cy="567270"/>
            </a:xfrm>
            <a:custGeom>
              <a:avLst/>
              <a:gdLst>
                <a:gd name="connsiteX0" fmla="*/ 0 w 3111586"/>
                <a:gd name="connsiteY0" fmla="*/ 0 h 567270"/>
                <a:gd name="connsiteX1" fmla="*/ 2827951 w 3111586"/>
                <a:gd name="connsiteY1" fmla="*/ 0 h 567270"/>
                <a:gd name="connsiteX2" fmla="*/ 3111586 w 3111586"/>
                <a:gd name="connsiteY2" fmla="*/ 283635 h 567270"/>
                <a:gd name="connsiteX3" fmla="*/ 2827951 w 3111586"/>
                <a:gd name="connsiteY3" fmla="*/ 567270 h 567270"/>
                <a:gd name="connsiteX4" fmla="*/ 216299 w 3111586"/>
                <a:gd name="connsiteY4" fmla="*/ 567270 h 567270"/>
                <a:gd name="connsiteX5" fmla="*/ 176658 w 3111586"/>
                <a:gd name="connsiteY5" fmla="*/ 413101 h 567270"/>
                <a:gd name="connsiteX6" fmla="*/ 7068 w 3111586"/>
                <a:gd name="connsiteY6" fmla="*/ 11634 h 5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11586" h="567270">
                  <a:moveTo>
                    <a:pt x="0" y="0"/>
                  </a:moveTo>
                  <a:lnTo>
                    <a:pt x="2827951" y="0"/>
                  </a:lnTo>
                  <a:lnTo>
                    <a:pt x="3111586" y="283635"/>
                  </a:lnTo>
                  <a:lnTo>
                    <a:pt x="2827951" y="567270"/>
                  </a:lnTo>
                  <a:lnTo>
                    <a:pt x="216299" y="567270"/>
                  </a:lnTo>
                  <a:lnTo>
                    <a:pt x="176658" y="413101"/>
                  </a:lnTo>
                  <a:cubicBezTo>
                    <a:pt x="133041" y="272869"/>
                    <a:pt x="76011" y="138546"/>
                    <a:pt x="7068" y="11634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6" name="TextBox 30">
              <a:extLst>
                <a:ext uri="{FF2B5EF4-FFF2-40B4-BE49-F238E27FC236}">
                  <a16:creationId xmlns:a16="http://schemas.microsoft.com/office/drawing/2014/main" id="{8FCC5423-C6C2-4BF9-A6AB-32EBD158D213}"/>
                </a:ext>
              </a:extLst>
            </p:cNvPr>
            <p:cNvSpPr txBox="1"/>
            <p:nvPr/>
          </p:nvSpPr>
          <p:spPr>
            <a:xfrm>
              <a:off x="5054284" y="2745154"/>
              <a:ext cx="2606272" cy="3655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ea"/>
                  <a:sym typeface="+mn-lt"/>
                </a:rPr>
                <a:t>Activity</a:t>
              </a: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ea"/>
                  <a:sym typeface="+mn-lt"/>
                </a:rPr>
                <a:t> </a:t>
              </a: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ea"/>
                  <a:sym typeface="+mn-lt"/>
                </a:rPr>
                <a:t>Diagram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ea"/>
                <a:sym typeface="+mn-lt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CFC7DAF3-E9FA-F504-ED59-22043099F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806" y="549383"/>
            <a:ext cx="5846604" cy="616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321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</TotalTime>
  <Words>630</Words>
  <Application>Microsoft Office PowerPoint</Application>
  <PresentationFormat>宽屏</PresentationFormat>
  <Paragraphs>73</Paragraphs>
  <Slides>21</Slides>
  <Notes>6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等线</vt:lpstr>
      <vt:lpstr>等线 Light</vt:lpstr>
      <vt:lpstr>微软雅黑</vt:lpstr>
      <vt:lpstr>Arial</vt:lpstr>
      <vt:lpstr>Calibri</vt:lpstr>
      <vt:lpstr>Calibri Light</vt:lpstr>
      <vt:lpstr>Office 主题​​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源 陈</dc:creator>
  <cp:lastModifiedBy>源 陈</cp:lastModifiedBy>
  <cp:revision>2</cp:revision>
  <dcterms:created xsi:type="dcterms:W3CDTF">2024-12-19T02:44:19Z</dcterms:created>
  <dcterms:modified xsi:type="dcterms:W3CDTF">2024-12-19T14:12:10Z</dcterms:modified>
</cp:coreProperties>
</file>